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01"/>
  </p:notesMasterIdLst>
  <p:sldIdLst>
    <p:sldId id="256" r:id="rId3"/>
    <p:sldId id="257" r:id="rId4"/>
    <p:sldId id="259" r:id="rId5"/>
    <p:sldId id="258" r:id="rId6"/>
    <p:sldId id="260" r:id="rId7"/>
    <p:sldId id="261" r:id="rId8"/>
    <p:sldId id="291" r:id="rId9"/>
    <p:sldId id="470" r:id="rId10"/>
    <p:sldId id="262" r:id="rId11"/>
    <p:sldId id="471" r:id="rId12"/>
    <p:sldId id="472" r:id="rId13"/>
    <p:sldId id="474" r:id="rId14"/>
    <p:sldId id="475" r:id="rId15"/>
    <p:sldId id="476" r:id="rId16"/>
    <p:sldId id="477" r:id="rId17"/>
    <p:sldId id="266" r:id="rId18"/>
    <p:sldId id="478" r:id="rId19"/>
    <p:sldId id="268" r:id="rId20"/>
    <p:sldId id="479" r:id="rId21"/>
    <p:sldId id="480" r:id="rId22"/>
    <p:sldId id="481" r:id="rId23"/>
    <p:sldId id="482" r:id="rId24"/>
    <p:sldId id="483" r:id="rId25"/>
    <p:sldId id="485" r:id="rId26"/>
    <p:sldId id="445" r:id="rId27"/>
    <p:sldId id="267" r:id="rId28"/>
    <p:sldId id="486" r:id="rId29"/>
    <p:sldId id="487" r:id="rId30"/>
    <p:sldId id="488" r:id="rId31"/>
    <p:sldId id="491" r:id="rId32"/>
    <p:sldId id="492" r:id="rId33"/>
    <p:sldId id="493" r:id="rId34"/>
    <p:sldId id="494" r:id="rId35"/>
    <p:sldId id="495" r:id="rId36"/>
    <p:sldId id="263" r:id="rId37"/>
    <p:sldId id="496" r:id="rId38"/>
    <p:sldId id="497" r:id="rId39"/>
    <p:sldId id="320" r:id="rId40"/>
    <p:sldId id="365" r:id="rId41"/>
    <p:sldId id="498" r:id="rId42"/>
    <p:sldId id="499" r:id="rId43"/>
    <p:sldId id="500" r:id="rId44"/>
    <p:sldId id="501" r:id="rId45"/>
    <p:sldId id="502" r:id="rId46"/>
    <p:sldId id="503" r:id="rId47"/>
    <p:sldId id="433" r:id="rId48"/>
    <p:sldId id="374" r:id="rId49"/>
    <p:sldId id="504" r:id="rId50"/>
    <p:sldId id="444" r:id="rId51"/>
    <p:sldId id="505" r:id="rId52"/>
    <p:sldId id="270" r:id="rId53"/>
    <p:sldId id="507" r:id="rId54"/>
    <p:sldId id="447" r:id="rId55"/>
    <p:sldId id="508" r:id="rId56"/>
    <p:sldId id="510" r:id="rId57"/>
    <p:sldId id="509" r:id="rId58"/>
    <p:sldId id="511" r:id="rId59"/>
    <p:sldId id="512" r:id="rId60"/>
    <p:sldId id="513" r:id="rId61"/>
    <p:sldId id="514" r:id="rId62"/>
    <p:sldId id="515" r:id="rId63"/>
    <p:sldId id="535" r:id="rId64"/>
    <p:sldId id="429" r:id="rId65"/>
    <p:sldId id="516" r:id="rId66"/>
    <p:sldId id="517" r:id="rId67"/>
    <p:sldId id="278" r:id="rId68"/>
    <p:sldId id="518" r:id="rId69"/>
    <p:sldId id="335" r:id="rId70"/>
    <p:sldId id="412" r:id="rId71"/>
    <p:sldId id="519" r:id="rId72"/>
    <p:sldId id="520" r:id="rId73"/>
    <p:sldId id="521" r:id="rId74"/>
    <p:sldId id="522" r:id="rId75"/>
    <p:sldId id="523" r:id="rId76"/>
    <p:sldId id="524" r:id="rId77"/>
    <p:sldId id="527" r:id="rId78"/>
    <p:sldId id="525" r:id="rId79"/>
    <p:sldId id="526" r:id="rId80"/>
    <p:sldId id="528" r:id="rId81"/>
    <p:sldId id="530" r:id="rId82"/>
    <p:sldId id="529" r:id="rId83"/>
    <p:sldId id="280" r:id="rId84"/>
    <p:sldId id="466" r:id="rId85"/>
    <p:sldId id="281" r:id="rId86"/>
    <p:sldId id="282" r:id="rId87"/>
    <p:sldId id="467" r:id="rId88"/>
    <p:sldId id="468" r:id="rId89"/>
    <p:sldId id="284" r:id="rId90"/>
    <p:sldId id="285" r:id="rId91"/>
    <p:sldId id="336" r:id="rId92"/>
    <p:sldId id="435" r:id="rId93"/>
    <p:sldId id="469" r:id="rId94"/>
    <p:sldId id="287" r:id="rId95"/>
    <p:sldId id="531" r:id="rId96"/>
    <p:sldId id="532" r:id="rId97"/>
    <p:sldId id="534" r:id="rId98"/>
    <p:sldId id="353" r:id="rId99"/>
    <p:sldId id="360" r:id="rId100"/>
  </p:sldIdLst>
  <p:sldSz cx="9144000" cy="5143500" type="screen16x9"/>
  <p:notesSz cx="6858000" cy="9144000"/>
  <p:embeddedFontLst>
    <p:embeddedFont>
      <p:font typeface="Aharoni" panose="02010803020104030203" pitchFamily="2" charset="-79"/>
      <p:bold r:id="rId102"/>
    </p:embeddedFont>
    <p:embeddedFont>
      <p:font typeface="Anaheim" panose="020B0604020202020204" charset="0"/>
      <p:regular r:id="rId103"/>
      <p:bold r:id="rId104"/>
    </p:embeddedFont>
    <p:embeddedFont>
      <p:font typeface="Bebas Neue" panose="020B0606020202050201" pitchFamily="34" charset="0"/>
      <p:regular r:id="rId105"/>
    </p:embeddedFont>
    <p:embeddedFont>
      <p:font typeface="Cambria Math" panose="02040503050406030204" pitchFamily="18" charset="0"/>
      <p:regular r:id="rId106"/>
    </p:embeddedFont>
    <p:embeddedFont>
      <p:font typeface="DM Sans" pitchFamily="2" charset="0"/>
      <p:regular r:id="rId107"/>
      <p:bold r:id="rId108"/>
      <p:italic r:id="rId109"/>
      <p:boldItalic r:id="rId110"/>
    </p:embeddedFont>
    <p:embeddedFont>
      <p:font typeface="Nunito Light" pitchFamily="2" charset="0"/>
      <p:regular r:id="rId111"/>
      <p:italic r:id="rId112"/>
    </p:embeddedFont>
    <p:embeddedFont>
      <p:font typeface="Sansita" panose="020B0604020202020204" charset="0"/>
      <p:regular r:id="rId113"/>
      <p:bold r:id="rId114"/>
      <p:italic r:id="rId115"/>
      <p:boldItalic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EB99"/>
    <a:srgbClr val="D1F3FF"/>
    <a:srgbClr val="A0D83C"/>
    <a:srgbClr val="F3FCFF"/>
    <a:srgbClr val="FFFFC5"/>
    <a:srgbClr val="ACDD55"/>
    <a:srgbClr val="AED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E81217-A45A-4755-B77E-E9BEE7956DD6}">
  <a:tblStyle styleId="{76E81217-A45A-4755-B77E-E9BEE7956D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E13E3C-6A49-480D-896E-0E0A073861A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9" autoAdjust="0"/>
    <p:restoredTop sz="92750" autoAdjust="0"/>
  </p:normalViewPr>
  <p:slideViewPr>
    <p:cSldViewPr snapToGrid="0">
      <p:cViewPr varScale="1">
        <p:scale>
          <a:sx n="77" d="100"/>
          <a:sy n="77" d="100"/>
        </p:scale>
        <p:origin x="748" y="36"/>
      </p:cViewPr>
      <p:guideLst/>
    </p:cSldViewPr>
  </p:slideViewPr>
  <p:outlineViewPr>
    <p:cViewPr>
      <p:scale>
        <a:sx n="33" d="100"/>
        <a:sy n="33" d="100"/>
      </p:scale>
      <p:origin x="0" y="-110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1.fntdata"/><Relationship Id="rId16" Type="http://schemas.openxmlformats.org/officeDocument/2006/relationships/slide" Target="slides/slide14.xml"/><Relationship Id="rId107" Type="http://schemas.openxmlformats.org/officeDocument/2006/relationships/font" Target="fonts/font6.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2.fntdata"/><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fntdata"/><Relationship Id="rId108" Type="http://schemas.openxmlformats.org/officeDocument/2006/relationships/font" Target="fonts/font7.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3.fntdata"/><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8.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3.fntdata"/><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9.fntdata"/><Relationship Id="rId115" Type="http://schemas.openxmlformats.org/officeDocument/2006/relationships/font" Target="fonts/font14.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0.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665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569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780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121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60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24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189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628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760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4693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005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5534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96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28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593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9902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035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0276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0984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501907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306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910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715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6881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2807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80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793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2698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936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438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7190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3529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167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2082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5628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083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5394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79163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120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0552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7214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2337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5440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916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11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2783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53739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59328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7869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98970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64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1948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1e3ea867d9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1e3ea867d9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36326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1e3ea867d9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1e3ea867d9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1e3ea867d9c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1e3ea867d9c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6959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1e3ea867d9c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1e3ea867d9c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3449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1e3ea867d9c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1e3ea867d9c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523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e3ea867d9c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e3ea867d9c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e3ea867d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e3ea867d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1458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e3ea867d9c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e3ea867d9c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7334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1e3ea867d9c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1e3ea867d9c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28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1e3ea867d9c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1e3ea867d9c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6942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305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0"/>
            <a:ext cx="9144003" cy="5143501"/>
            <a:chOff x="0" y="0"/>
            <a:chExt cx="9144003" cy="5143501"/>
          </a:xfrm>
        </p:grpSpPr>
        <p:pic>
          <p:nvPicPr>
            <p:cNvPr id="10" name="Google Shape;10;p2"/>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1" name="Google Shape;11;p2"/>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686000" y="1070225"/>
            <a:ext cx="5772000" cy="2383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1686000" y="3454023"/>
            <a:ext cx="57720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2"/>
        <p:cNvGrpSpPr/>
        <p:nvPr/>
      </p:nvGrpSpPr>
      <p:grpSpPr>
        <a:xfrm>
          <a:off x="0" y="0"/>
          <a:ext cx="0" cy="0"/>
          <a:chOff x="0" y="0"/>
          <a:chExt cx="0" cy="0"/>
        </a:xfrm>
      </p:grpSpPr>
      <p:grpSp>
        <p:nvGrpSpPr>
          <p:cNvPr id="193" name="Google Shape;193;p14"/>
          <p:cNvGrpSpPr/>
          <p:nvPr/>
        </p:nvGrpSpPr>
        <p:grpSpPr>
          <a:xfrm>
            <a:off x="0" y="0"/>
            <a:ext cx="9144003" cy="5143501"/>
            <a:chOff x="0" y="0"/>
            <a:chExt cx="9144003" cy="5143501"/>
          </a:xfrm>
        </p:grpSpPr>
        <p:pic>
          <p:nvPicPr>
            <p:cNvPr id="194" name="Google Shape;194;p14"/>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95" name="Google Shape;195;p14"/>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4"/>
          <p:cNvSpPr txBox="1">
            <a:spLocks noGrp="1"/>
          </p:cNvSpPr>
          <p:nvPr>
            <p:ph type="title"/>
          </p:nvPr>
        </p:nvSpPr>
        <p:spPr>
          <a:xfrm>
            <a:off x="1095375" y="3586590"/>
            <a:ext cx="6953400" cy="51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8" name="Google Shape;198;p14"/>
          <p:cNvSpPr txBox="1">
            <a:spLocks noGrp="1"/>
          </p:cNvSpPr>
          <p:nvPr>
            <p:ph type="subTitle" idx="1"/>
          </p:nvPr>
        </p:nvSpPr>
        <p:spPr>
          <a:xfrm>
            <a:off x="1095375" y="1689500"/>
            <a:ext cx="6953400" cy="181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9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99"/>
        <p:cNvGrpSpPr/>
        <p:nvPr/>
      </p:nvGrpSpPr>
      <p:grpSpPr>
        <a:xfrm>
          <a:off x="0" y="0"/>
          <a:ext cx="0" cy="0"/>
          <a:chOff x="0" y="0"/>
          <a:chExt cx="0" cy="0"/>
        </a:xfrm>
      </p:grpSpPr>
      <p:grpSp>
        <p:nvGrpSpPr>
          <p:cNvPr id="200" name="Google Shape;200;p15"/>
          <p:cNvGrpSpPr/>
          <p:nvPr/>
        </p:nvGrpSpPr>
        <p:grpSpPr>
          <a:xfrm>
            <a:off x="0" y="0"/>
            <a:ext cx="9144003" cy="5143501"/>
            <a:chOff x="0" y="0"/>
            <a:chExt cx="9144003" cy="5143501"/>
          </a:xfrm>
        </p:grpSpPr>
        <p:pic>
          <p:nvPicPr>
            <p:cNvPr id="201" name="Google Shape;201;p15"/>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202" name="Google Shape;202;p15"/>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5"/>
          <p:cNvSpPr txBox="1">
            <a:spLocks noGrp="1"/>
          </p:cNvSpPr>
          <p:nvPr>
            <p:ph type="title"/>
          </p:nvPr>
        </p:nvSpPr>
        <p:spPr>
          <a:xfrm>
            <a:off x="1215300" y="1094175"/>
            <a:ext cx="3556800" cy="1813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15"/>
          <p:cNvSpPr txBox="1">
            <a:spLocks noGrp="1"/>
          </p:cNvSpPr>
          <p:nvPr>
            <p:ph type="subTitle" idx="1"/>
          </p:nvPr>
        </p:nvSpPr>
        <p:spPr>
          <a:xfrm>
            <a:off x="1215300" y="2933025"/>
            <a:ext cx="35568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5"/>
          <p:cNvSpPr>
            <a:spLocks noGrp="1"/>
          </p:cNvSpPr>
          <p:nvPr>
            <p:ph type="pic" idx="2"/>
          </p:nvPr>
        </p:nvSpPr>
        <p:spPr>
          <a:xfrm>
            <a:off x="4893225" y="1200150"/>
            <a:ext cx="2812500" cy="2610000"/>
          </a:xfrm>
          <a:prstGeom prst="ellipse">
            <a:avLst/>
          </a:prstGeom>
          <a:noFill/>
          <a:ln>
            <a:noFill/>
          </a:ln>
        </p:spPr>
      </p:sp>
      <p:grpSp>
        <p:nvGrpSpPr>
          <p:cNvPr id="207" name="Google Shape;207;p15"/>
          <p:cNvGrpSpPr/>
          <p:nvPr/>
        </p:nvGrpSpPr>
        <p:grpSpPr>
          <a:xfrm>
            <a:off x="153433" y="3969798"/>
            <a:ext cx="1448589" cy="1096968"/>
            <a:chOff x="153433" y="3969798"/>
            <a:chExt cx="1448589" cy="1096968"/>
          </a:xfrm>
        </p:grpSpPr>
        <p:sp>
          <p:nvSpPr>
            <p:cNvPr id="208" name="Google Shape;208;p15"/>
            <p:cNvSpPr/>
            <p:nvPr/>
          </p:nvSpPr>
          <p:spPr>
            <a:xfrm>
              <a:off x="522837" y="4953024"/>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15"/>
            <p:cNvGrpSpPr/>
            <p:nvPr/>
          </p:nvGrpSpPr>
          <p:grpSpPr>
            <a:xfrm>
              <a:off x="153433" y="3969798"/>
              <a:ext cx="1448589" cy="1096968"/>
              <a:chOff x="3321225" y="6290500"/>
              <a:chExt cx="645050" cy="488475"/>
            </a:xfrm>
          </p:grpSpPr>
          <p:sp>
            <p:nvSpPr>
              <p:cNvPr id="210" name="Google Shape;210;p15"/>
              <p:cNvSpPr/>
              <p:nvPr/>
            </p:nvSpPr>
            <p:spPr>
              <a:xfrm>
                <a:off x="3321225" y="6290500"/>
                <a:ext cx="645050" cy="488475"/>
              </a:xfrm>
              <a:custGeom>
                <a:avLst/>
                <a:gdLst/>
                <a:ahLst/>
                <a:cxnLst/>
                <a:rect l="l" t="t" r="r" b="b"/>
                <a:pathLst>
                  <a:path w="25802" h="19539" extrusionOk="0">
                    <a:moveTo>
                      <a:pt x="16824" y="0"/>
                    </a:moveTo>
                    <a:lnTo>
                      <a:pt x="11752" y="5001"/>
                    </a:lnTo>
                    <a:lnTo>
                      <a:pt x="4883" y="2405"/>
                    </a:lnTo>
                    <a:lnTo>
                      <a:pt x="1" y="6513"/>
                    </a:lnTo>
                    <a:lnTo>
                      <a:pt x="3859" y="19538"/>
                    </a:lnTo>
                    <a:lnTo>
                      <a:pt x="9050" y="15919"/>
                    </a:lnTo>
                    <a:lnTo>
                      <a:pt x="15681" y="18264"/>
                    </a:lnTo>
                    <a:lnTo>
                      <a:pt x="19896" y="14050"/>
                    </a:lnTo>
                    <a:lnTo>
                      <a:pt x="25802" y="16038"/>
                    </a:lnTo>
                    <a:lnTo>
                      <a:pt x="23337" y="1751"/>
                    </a:lnTo>
                    <a:lnTo>
                      <a:pt x="168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3356350" y="6321150"/>
                <a:ext cx="591775" cy="436100"/>
              </a:xfrm>
              <a:custGeom>
                <a:avLst/>
                <a:gdLst/>
                <a:ahLst/>
                <a:cxnLst/>
                <a:rect l="l" t="t" r="r" b="b"/>
                <a:pathLst>
                  <a:path w="23671" h="17444" extrusionOk="0">
                    <a:moveTo>
                      <a:pt x="14872" y="1"/>
                    </a:moveTo>
                    <a:lnTo>
                      <a:pt x="10383" y="4263"/>
                    </a:lnTo>
                    <a:lnTo>
                      <a:pt x="9585" y="3977"/>
                    </a:lnTo>
                    <a:lnTo>
                      <a:pt x="5002" y="4858"/>
                    </a:lnTo>
                    <a:lnTo>
                      <a:pt x="4347" y="4358"/>
                    </a:lnTo>
                    <a:lnTo>
                      <a:pt x="1" y="7918"/>
                    </a:lnTo>
                    <a:lnTo>
                      <a:pt x="2823" y="17443"/>
                    </a:lnTo>
                    <a:lnTo>
                      <a:pt x="7454" y="14002"/>
                    </a:lnTo>
                    <a:lnTo>
                      <a:pt x="9121" y="14657"/>
                    </a:lnTo>
                    <a:lnTo>
                      <a:pt x="18229" y="12455"/>
                    </a:lnTo>
                    <a:lnTo>
                      <a:pt x="18396" y="12276"/>
                    </a:lnTo>
                    <a:lnTo>
                      <a:pt x="23671" y="13693"/>
                    </a:lnTo>
                    <a:lnTo>
                      <a:pt x="22658" y="8025"/>
                    </a:lnTo>
                    <a:cubicBezTo>
                      <a:pt x="22635" y="8014"/>
                      <a:pt x="22599" y="8002"/>
                      <a:pt x="22575" y="7990"/>
                    </a:cubicBezTo>
                    <a:lnTo>
                      <a:pt x="20623" y="2346"/>
                    </a:lnTo>
                    <a:lnTo>
                      <a:pt x="16646" y="1263"/>
                    </a:lnTo>
                    <a:lnTo>
                      <a:pt x="14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3584375" y="6505575"/>
                <a:ext cx="229800" cy="230525"/>
              </a:xfrm>
              <a:custGeom>
                <a:avLst/>
                <a:gdLst/>
                <a:ahLst/>
                <a:cxnLst/>
                <a:rect l="l" t="t" r="r" b="b"/>
                <a:pathLst>
                  <a:path w="9192" h="9221" extrusionOk="0">
                    <a:moveTo>
                      <a:pt x="5374" y="1"/>
                    </a:moveTo>
                    <a:cubicBezTo>
                      <a:pt x="4795" y="1"/>
                      <a:pt x="4238" y="65"/>
                      <a:pt x="3786" y="160"/>
                    </a:cubicBezTo>
                    <a:cubicBezTo>
                      <a:pt x="2739" y="375"/>
                      <a:pt x="1322" y="827"/>
                      <a:pt x="834" y="1887"/>
                    </a:cubicBezTo>
                    <a:cubicBezTo>
                      <a:pt x="536" y="2482"/>
                      <a:pt x="476" y="3089"/>
                      <a:pt x="1226" y="3184"/>
                    </a:cubicBezTo>
                    <a:cubicBezTo>
                      <a:pt x="1281" y="3190"/>
                      <a:pt x="1338" y="3192"/>
                      <a:pt x="1398" y="3192"/>
                    </a:cubicBezTo>
                    <a:cubicBezTo>
                      <a:pt x="1665" y="3192"/>
                      <a:pt x="1977" y="3145"/>
                      <a:pt x="2275" y="3145"/>
                    </a:cubicBezTo>
                    <a:cubicBezTo>
                      <a:pt x="2605" y="3145"/>
                      <a:pt x="2916" y="3203"/>
                      <a:pt x="3131" y="3446"/>
                    </a:cubicBezTo>
                    <a:cubicBezTo>
                      <a:pt x="3524" y="3899"/>
                      <a:pt x="3131" y="4804"/>
                      <a:pt x="2703" y="5113"/>
                    </a:cubicBezTo>
                    <a:cubicBezTo>
                      <a:pt x="2498" y="5269"/>
                      <a:pt x="2307" y="5338"/>
                      <a:pt x="2133" y="5338"/>
                    </a:cubicBezTo>
                    <a:cubicBezTo>
                      <a:pt x="1802" y="5338"/>
                      <a:pt x="1538" y="5083"/>
                      <a:pt x="1381" y="4685"/>
                    </a:cubicBezTo>
                    <a:cubicBezTo>
                      <a:pt x="1278" y="4376"/>
                      <a:pt x="1183" y="4154"/>
                      <a:pt x="1087" y="4154"/>
                    </a:cubicBezTo>
                    <a:cubicBezTo>
                      <a:pt x="1016" y="4154"/>
                      <a:pt x="945" y="4273"/>
                      <a:pt x="869" y="4566"/>
                    </a:cubicBezTo>
                    <a:cubicBezTo>
                      <a:pt x="667" y="5292"/>
                      <a:pt x="488" y="6471"/>
                      <a:pt x="0" y="7268"/>
                    </a:cubicBezTo>
                    <a:lnTo>
                      <a:pt x="5001" y="9221"/>
                    </a:lnTo>
                    <a:lnTo>
                      <a:pt x="9108" y="5078"/>
                    </a:lnTo>
                    <a:cubicBezTo>
                      <a:pt x="9120" y="4947"/>
                      <a:pt x="9120" y="4816"/>
                      <a:pt x="9132" y="4685"/>
                    </a:cubicBezTo>
                    <a:cubicBezTo>
                      <a:pt x="9156" y="3637"/>
                      <a:pt x="9192" y="2161"/>
                      <a:pt x="8561" y="1220"/>
                    </a:cubicBezTo>
                    <a:cubicBezTo>
                      <a:pt x="7944" y="296"/>
                      <a:pt x="6610" y="1"/>
                      <a:pt x="5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3338200" y="6368175"/>
                <a:ext cx="257800" cy="298275"/>
              </a:xfrm>
              <a:custGeom>
                <a:avLst/>
                <a:gdLst/>
                <a:ahLst/>
                <a:cxnLst/>
                <a:rect l="l" t="t" r="r" b="b"/>
                <a:pathLst>
                  <a:path w="10312" h="11931" extrusionOk="0">
                    <a:moveTo>
                      <a:pt x="4251" y="1"/>
                    </a:moveTo>
                    <a:lnTo>
                      <a:pt x="1" y="3573"/>
                    </a:lnTo>
                    <a:lnTo>
                      <a:pt x="727" y="6037"/>
                    </a:lnTo>
                    <a:cubicBezTo>
                      <a:pt x="1040" y="5956"/>
                      <a:pt x="1370" y="5911"/>
                      <a:pt x="1681" y="5911"/>
                    </a:cubicBezTo>
                    <a:cubicBezTo>
                      <a:pt x="2279" y="5911"/>
                      <a:pt x="2805" y="6078"/>
                      <a:pt x="3001" y="6478"/>
                    </a:cubicBezTo>
                    <a:cubicBezTo>
                      <a:pt x="3144" y="6775"/>
                      <a:pt x="2787" y="7895"/>
                      <a:pt x="3120" y="8038"/>
                    </a:cubicBezTo>
                    <a:cubicBezTo>
                      <a:pt x="3149" y="8055"/>
                      <a:pt x="3177" y="8063"/>
                      <a:pt x="3203" y="8063"/>
                    </a:cubicBezTo>
                    <a:cubicBezTo>
                      <a:pt x="3554" y="8063"/>
                      <a:pt x="3669" y="6607"/>
                      <a:pt x="3692" y="6418"/>
                    </a:cubicBezTo>
                    <a:cubicBezTo>
                      <a:pt x="3870" y="5537"/>
                      <a:pt x="4263" y="4728"/>
                      <a:pt x="5204" y="4489"/>
                    </a:cubicBezTo>
                    <a:cubicBezTo>
                      <a:pt x="5357" y="4448"/>
                      <a:pt x="5534" y="4424"/>
                      <a:pt x="5716" y="4424"/>
                    </a:cubicBezTo>
                    <a:cubicBezTo>
                      <a:pt x="6213" y="4424"/>
                      <a:pt x="6744" y="4599"/>
                      <a:pt x="6918" y="5061"/>
                    </a:cubicBezTo>
                    <a:cubicBezTo>
                      <a:pt x="7156" y="5728"/>
                      <a:pt x="6311" y="6323"/>
                      <a:pt x="5954" y="6775"/>
                    </a:cubicBezTo>
                    <a:cubicBezTo>
                      <a:pt x="5287" y="7502"/>
                      <a:pt x="4596" y="8526"/>
                      <a:pt x="4299" y="9466"/>
                    </a:cubicBezTo>
                    <a:cubicBezTo>
                      <a:pt x="3852" y="10818"/>
                      <a:pt x="4532" y="11931"/>
                      <a:pt x="5736" y="11931"/>
                    </a:cubicBezTo>
                    <a:cubicBezTo>
                      <a:pt x="6007" y="11931"/>
                      <a:pt x="6304" y="11875"/>
                      <a:pt x="6620" y="11752"/>
                    </a:cubicBezTo>
                    <a:cubicBezTo>
                      <a:pt x="8371" y="11086"/>
                      <a:pt x="8275" y="9192"/>
                      <a:pt x="8275" y="7597"/>
                    </a:cubicBezTo>
                    <a:cubicBezTo>
                      <a:pt x="8275" y="6752"/>
                      <a:pt x="8240" y="5906"/>
                      <a:pt x="8549" y="5120"/>
                    </a:cubicBezTo>
                    <a:cubicBezTo>
                      <a:pt x="8823" y="4430"/>
                      <a:pt x="9359" y="3942"/>
                      <a:pt x="9752" y="3311"/>
                    </a:cubicBezTo>
                    <a:cubicBezTo>
                      <a:pt x="10002" y="2930"/>
                      <a:pt x="10180" y="2513"/>
                      <a:pt x="10311" y="2096"/>
                    </a:cubicBezTo>
                    <a:lnTo>
                      <a:pt x="42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3682900" y="6303300"/>
                <a:ext cx="239925" cy="227075"/>
              </a:xfrm>
              <a:custGeom>
                <a:avLst/>
                <a:gdLst/>
                <a:ahLst/>
                <a:cxnLst/>
                <a:rect l="l" t="t" r="r" b="b"/>
                <a:pathLst>
                  <a:path w="9597" h="9083" extrusionOk="0">
                    <a:moveTo>
                      <a:pt x="2572" y="0"/>
                    </a:moveTo>
                    <a:lnTo>
                      <a:pt x="1810" y="715"/>
                    </a:lnTo>
                    <a:cubicBezTo>
                      <a:pt x="1774" y="917"/>
                      <a:pt x="1643" y="1108"/>
                      <a:pt x="1453" y="1358"/>
                    </a:cubicBezTo>
                    <a:cubicBezTo>
                      <a:pt x="822" y="2131"/>
                      <a:pt x="0" y="3072"/>
                      <a:pt x="1000" y="3917"/>
                    </a:cubicBezTo>
                    <a:cubicBezTo>
                      <a:pt x="1417" y="4282"/>
                      <a:pt x="1934" y="4464"/>
                      <a:pt x="2479" y="4464"/>
                    </a:cubicBezTo>
                    <a:cubicBezTo>
                      <a:pt x="2557" y="4464"/>
                      <a:pt x="2636" y="4461"/>
                      <a:pt x="2715" y="4453"/>
                    </a:cubicBezTo>
                    <a:cubicBezTo>
                      <a:pt x="3596" y="4370"/>
                      <a:pt x="3322" y="4036"/>
                      <a:pt x="3500" y="3405"/>
                    </a:cubicBezTo>
                    <a:cubicBezTo>
                      <a:pt x="3620" y="3024"/>
                      <a:pt x="3940" y="2934"/>
                      <a:pt x="4295" y="2934"/>
                    </a:cubicBezTo>
                    <a:cubicBezTo>
                      <a:pt x="4473" y="2934"/>
                      <a:pt x="4659" y="2957"/>
                      <a:pt x="4834" y="2977"/>
                    </a:cubicBezTo>
                    <a:cubicBezTo>
                      <a:pt x="5429" y="3096"/>
                      <a:pt x="5977" y="3167"/>
                      <a:pt x="5798" y="3822"/>
                    </a:cubicBezTo>
                    <a:cubicBezTo>
                      <a:pt x="5548" y="4763"/>
                      <a:pt x="5036" y="5632"/>
                      <a:pt x="4739" y="6537"/>
                    </a:cubicBezTo>
                    <a:cubicBezTo>
                      <a:pt x="4251" y="7894"/>
                      <a:pt x="5036" y="8442"/>
                      <a:pt x="6215" y="8894"/>
                    </a:cubicBezTo>
                    <a:cubicBezTo>
                      <a:pt x="6455" y="8970"/>
                      <a:pt x="6796" y="9083"/>
                      <a:pt x="7092" y="9083"/>
                    </a:cubicBezTo>
                    <a:cubicBezTo>
                      <a:pt x="7353" y="9083"/>
                      <a:pt x="7578" y="8995"/>
                      <a:pt x="7668" y="8716"/>
                    </a:cubicBezTo>
                    <a:cubicBezTo>
                      <a:pt x="7811" y="8323"/>
                      <a:pt x="7394" y="7715"/>
                      <a:pt x="7215" y="7382"/>
                    </a:cubicBezTo>
                    <a:cubicBezTo>
                      <a:pt x="6903" y="6791"/>
                      <a:pt x="6215" y="5011"/>
                      <a:pt x="7419" y="5011"/>
                    </a:cubicBezTo>
                    <a:cubicBezTo>
                      <a:pt x="7500" y="5011"/>
                      <a:pt x="7591" y="5019"/>
                      <a:pt x="7691" y="5037"/>
                    </a:cubicBezTo>
                    <a:cubicBezTo>
                      <a:pt x="8596" y="5179"/>
                      <a:pt x="7632" y="6965"/>
                      <a:pt x="8120" y="7656"/>
                    </a:cubicBezTo>
                    <a:cubicBezTo>
                      <a:pt x="8501" y="8192"/>
                      <a:pt x="9013" y="8537"/>
                      <a:pt x="9596" y="8739"/>
                    </a:cubicBezTo>
                    <a:lnTo>
                      <a:pt x="8323" y="1655"/>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3355475" y="6296150"/>
                <a:ext cx="581050" cy="443825"/>
              </a:xfrm>
              <a:custGeom>
                <a:avLst/>
                <a:gdLst/>
                <a:ahLst/>
                <a:cxnLst/>
                <a:rect l="l" t="t" r="r" b="b"/>
                <a:pathLst>
                  <a:path w="23242" h="17753" extrusionOk="0">
                    <a:moveTo>
                      <a:pt x="16371" y="3775"/>
                    </a:moveTo>
                    <a:lnTo>
                      <a:pt x="17538" y="9156"/>
                    </a:lnTo>
                    <a:lnTo>
                      <a:pt x="12752" y="12716"/>
                    </a:lnTo>
                    <a:lnTo>
                      <a:pt x="11263" y="7692"/>
                    </a:lnTo>
                    <a:lnTo>
                      <a:pt x="16371" y="3775"/>
                    </a:lnTo>
                    <a:close/>
                    <a:moveTo>
                      <a:pt x="4703" y="6097"/>
                    </a:moveTo>
                    <a:lnTo>
                      <a:pt x="11144" y="7716"/>
                    </a:lnTo>
                    <a:lnTo>
                      <a:pt x="12633" y="12728"/>
                    </a:lnTo>
                    <a:lnTo>
                      <a:pt x="12633" y="12728"/>
                    </a:lnTo>
                    <a:lnTo>
                      <a:pt x="6299" y="11061"/>
                    </a:lnTo>
                    <a:lnTo>
                      <a:pt x="4703" y="6097"/>
                    </a:lnTo>
                    <a:close/>
                    <a:moveTo>
                      <a:pt x="15669" y="1"/>
                    </a:moveTo>
                    <a:lnTo>
                      <a:pt x="15550" y="24"/>
                    </a:lnTo>
                    <a:lnTo>
                      <a:pt x="16347" y="3644"/>
                    </a:lnTo>
                    <a:lnTo>
                      <a:pt x="11228" y="7573"/>
                    </a:lnTo>
                    <a:lnTo>
                      <a:pt x="10442" y="4954"/>
                    </a:lnTo>
                    <a:lnTo>
                      <a:pt x="10335" y="4989"/>
                    </a:lnTo>
                    <a:lnTo>
                      <a:pt x="11097" y="7585"/>
                    </a:lnTo>
                    <a:lnTo>
                      <a:pt x="4656" y="5966"/>
                    </a:lnTo>
                    <a:lnTo>
                      <a:pt x="3584" y="2620"/>
                    </a:lnTo>
                    <a:lnTo>
                      <a:pt x="3477" y="2668"/>
                    </a:lnTo>
                    <a:lnTo>
                      <a:pt x="4548" y="5989"/>
                    </a:lnTo>
                    <a:lnTo>
                      <a:pt x="0" y="9776"/>
                    </a:lnTo>
                    <a:lnTo>
                      <a:pt x="72" y="9871"/>
                    </a:lnTo>
                    <a:lnTo>
                      <a:pt x="4584" y="6120"/>
                    </a:lnTo>
                    <a:lnTo>
                      <a:pt x="6180" y="11085"/>
                    </a:lnTo>
                    <a:lnTo>
                      <a:pt x="1369" y="14478"/>
                    </a:lnTo>
                    <a:lnTo>
                      <a:pt x="1441" y="14586"/>
                    </a:lnTo>
                    <a:lnTo>
                      <a:pt x="6215" y="11204"/>
                    </a:lnTo>
                    <a:lnTo>
                      <a:pt x="7561" y="15383"/>
                    </a:lnTo>
                    <a:lnTo>
                      <a:pt x="7668" y="15348"/>
                    </a:lnTo>
                    <a:lnTo>
                      <a:pt x="6334" y="11192"/>
                    </a:lnTo>
                    <a:lnTo>
                      <a:pt x="12668" y="12871"/>
                    </a:lnTo>
                    <a:lnTo>
                      <a:pt x="14133" y="17753"/>
                    </a:lnTo>
                    <a:lnTo>
                      <a:pt x="14240" y="17729"/>
                    </a:lnTo>
                    <a:lnTo>
                      <a:pt x="12787" y="12847"/>
                    </a:lnTo>
                    <a:lnTo>
                      <a:pt x="17574" y="9287"/>
                    </a:lnTo>
                    <a:lnTo>
                      <a:pt x="18514" y="13586"/>
                    </a:lnTo>
                    <a:lnTo>
                      <a:pt x="18622" y="13562"/>
                    </a:lnTo>
                    <a:lnTo>
                      <a:pt x="17693" y="9264"/>
                    </a:lnTo>
                    <a:lnTo>
                      <a:pt x="17693" y="9264"/>
                    </a:lnTo>
                    <a:lnTo>
                      <a:pt x="23217" y="10442"/>
                    </a:lnTo>
                    <a:lnTo>
                      <a:pt x="23241" y="10323"/>
                    </a:lnTo>
                    <a:lnTo>
                      <a:pt x="17657" y="9133"/>
                    </a:lnTo>
                    <a:lnTo>
                      <a:pt x="16490" y="3739"/>
                    </a:lnTo>
                    <a:lnTo>
                      <a:pt x="22158" y="4656"/>
                    </a:lnTo>
                    <a:lnTo>
                      <a:pt x="22182" y="4537"/>
                    </a:lnTo>
                    <a:lnTo>
                      <a:pt x="16467" y="3620"/>
                    </a:lnTo>
                    <a:lnTo>
                      <a:pt x="15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55475" y="6475250"/>
                <a:ext cx="31875" cy="26900"/>
              </a:xfrm>
              <a:custGeom>
                <a:avLst/>
                <a:gdLst/>
                <a:ahLst/>
                <a:cxnLst/>
                <a:rect l="l" t="t" r="r" b="b"/>
                <a:pathLst>
                  <a:path w="1275" h="1076" extrusionOk="0">
                    <a:moveTo>
                      <a:pt x="705" y="128"/>
                    </a:moveTo>
                    <a:cubicBezTo>
                      <a:pt x="755" y="128"/>
                      <a:pt x="805" y="162"/>
                      <a:pt x="834" y="218"/>
                    </a:cubicBezTo>
                    <a:cubicBezTo>
                      <a:pt x="869" y="290"/>
                      <a:pt x="857" y="361"/>
                      <a:pt x="810" y="397"/>
                    </a:cubicBezTo>
                    <a:cubicBezTo>
                      <a:pt x="800" y="402"/>
                      <a:pt x="789" y="404"/>
                      <a:pt x="777" y="404"/>
                    </a:cubicBezTo>
                    <a:cubicBezTo>
                      <a:pt x="733" y="404"/>
                      <a:pt x="681" y="370"/>
                      <a:pt x="643" y="314"/>
                    </a:cubicBezTo>
                    <a:cubicBezTo>
                      <a:pt x="607" y="242"/>
                      <a:pt x="619" y="171"/>
                      <a:pt x="667" y="135"/>
                    </a:cubicBezTo>
                    <a:cubicBezTo>
                      <a:pt x="679" y="130"/>
                      <a:pt x="692" y="128"/>
                      <a:pt x="705" y="128"/>
                    </a:cubicBezTo>
                    <a:close/>
                    <a:moveTo>
                      <a:pt x="827" y="1"/>
                    </a:moveTo>
                    <a:cubicBezTo>
                      <a:pt x="767" y="1"/>
                      <a:pt x="694" y="20"/>
                      <a:pt x="607" y="64"/>
                    </a:cubicBezTo>
                    <a:cubicBezTo>
                      <a:pt x="0" y="361"/>
                      <a:pt x="1024" y="1076"/>
                      <a:pt x="1024" y="1076"/>
                    </a:cubicBezTo>
                    <a:cubicBezTo>
                      <a:pt x="1024" y="1076"/>
                      <a:pt x="1274"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832025" y="6493900"/>
                <a:ext cx="34775" cy="27300"/>
              </a:xfrm>
              <a:custGeom>
                <a:avLst/>
                <a:gdLst/>
                <a:ahLst/>
                <a:cxnLst/>
                <a:rect l="l" t="t" r="r" b="b"/>
                <a:pathLst>
                  <a:path w="1391" h="1092" extrusionOk="0">
                    <a:moveTo>
                      <a:pt x="730" y="102"/>
                    </a:moveTo>
                    <a:cubicBezTo>
                      <a:pt x="776" y="102"/>
                      <a:pt x="835" y="148"/>
                      <a:pt x="845" y="222"/>
                    </a:cubicBezTo>
                    <a:cubicBezTo>
                      <a:pt x="869" y="294"/>
                      <a:pt x="845" y="377"/>
                      <a:pt x="786" y="389"/>
                    </a:cubicBezTo>
                    <a:cubicBezTo>
                      <a:pt x="780" y="390"/>
                      <a:pt x="774" y="391"/>
                      <a:pt x="768" y="391"/>
                    </a:cubicBezTo>
                    <a:cubicBezTo>
                      <a:pt x="715" y="391"/>
                      <a:pt x="664" y="345"/>
                      <a:pt x="643" y="270"/>
                    </a:cubicBezTo>
                    <a:cubicBezTo>
                      <a:pt x="631" y="199"/>
                      <a:pt x="655" y="127"/>
                      <a:pt x="714" y="103"/>
                    </a:cubicBezTo>
                    <a:cubicBezTo>
                      <a:pt x="719" y="102"/>
                      <a:pt x="724" y="102"/>
                      <a:pt x="730" y="102"/>
                    </a:cubicBezTo>
                    <a:close/>
                    <a:moveTo>
                      <a:pt x="817" y="0"/>
                    </a:moveTo>
                    <a:cubicBezTo>
                      <a:pt x="773" y="0"/>
                      <a:pt x="724" y="7"/>
                      <a:pt x="667" y="20"/>
                    </a:cubicBezTo>
                    <a:cubicBezTo>
                      <a:pt x="0" y="175"/>
                      <a:pt x="845" y="1092"/>
                      <a:pt x="845" y="1092"/>
                    </a:cubicBezTo>
                    <a:cubicBezTo>
                      <a:pt x="845" y="1092"/>
                      <a:pt x="1391" y="0"/>
                      <a:pt x="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3704925" y="6362225"/>
                <a:ext cx="31900" cy="26825"/>
              </a:xfrm>
              <a:custGeom>
                <a:avLst/>
                <a:gdLst/>
                <a:ahLst/>
                <a:cxnLst/>
                <a:rect l="l" t="t" r="r" b="b"/>
                <a:pathLst>
                  <a:path w="1276" h="1073" extrusionOk="0">
                    <a:moveTo>
                      <a:pt x="716" y="130"/>
                    </a:moveTo>
                    <a:cubicBezTo>
                      <a:pt x="762" y="130"/>
                      <a:pt x="807" y="163"/>
                      <a:pt x="834" y="215"/>
                    </a:cubicBezTo>
                    <a:cubicBezTo>
                      <a:pt x="869" y="286"/>
                      <a:pt x="857" y="370"/>
                      <a:pt x="810" y="394"/>
                    </a:cubicBezTo>
                    <a:cubicBezTo>
                      <a:pt x="800" y="399"/>
                      <a:pt x="788" y="401"/>
                      <a:pt x="777" y="401"/>
                    </a:cubicBezTo>
                    <a:cubicBezTo>
                      <a:pt x="733" y="401"/>
                      <a:pt x="683" y="369"/>
                      <a:pt x="655" y="322"/>
                    </a:cubicBezTo>
                    <a:cubicBezTo>
                      <a:pt x="607" y="251"/>
                      <a:pt x="619" y="167"/>
                      <a:pt x="667" y="144"/>
                    </a:cubicBezTo>
                    <a:cubicBezTo>
                      <a:pt x="683" y="134"/>
                      <a:pt x="700" y="130"/>
                      <a:pt x="716" y="130"/>
                    </a:cubicBezTo>
                    <a:close/>
                    <a:moveTo>
                      <a:pt x="823" y="1"/>
                    </a:moveTo>
                    <a:cubicBezTo>
                      <a:pt x="764" y="1"/>
                      <a:pt x="692"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3476025" y="6620825"/>
                <a:ext cx="31875" cy="26875"/>
              </a:xfrm>
              <a:custGeom>
                <a:avLst/>
                <a:gdLst/>
                <a:ahLst/>
                <a:cxnLst/>
                <a:rect l="l" t="t" r="r" b="b"/>
                <a:pathLst>
                  <a:path w="1275" h="1075" extrusionOk="0">
                    <a:moveTo>
                      <a:pt x="709" y="132"/>
                    </a:moveTo>
                    <a:cubicBezTo>
                      <a:pt x="751" y="132"/>
                      <a:pt x="799" y="165"/>
                      <a:pt x="834" y="218"/>
                    </a:cubicBezTo>
                    <a:cubicBezTo>
                      <a:pt x="869" y="289"/>
                      <a:pt x="857" y="360"/>
                      <a:pt x="810" y="396"/>
                    </a:cubicBezTo>
                    <a:cubicBezTo>
                      <a:pt x="797" y="401"/>
                      <a:pt x="784" y="403"/>
                      <a:pt x="771" y="403"/>
                    </a:cubicBezTo>
                    <a:cubicBezTo>
                      <a:pt x="722" y="403"/>
                      <a:pt x="671" y="369"/>
                      <a:pt x="643" y="313"/>
                    </a:cubicBezTo>
                    <a:cubicBezTo>
                      <a:pt x="607" y="241"/>
                      <a:pt x="619" y="170"/>
                      <a:pt x="667" y="146"/>
                    </a:cubicBezTo>
                    <a:cubicBezTo>
                      <a:pt x="680" y="137"/>
                      <a:pt x="694" y="132"/>
                      <a:pt x="709" y="132"/>
                    </a:cubicBezTo>
                    <a:close/>
                    <a:moveTo>
                      <a:pt x="827" y="0"/>
                    </a:moveTo>
                    <a:cubicBezTo>
                      <a:pt x="767" y="0"/>
                      <a:pt x="694" y="19"/>
                      <a:pt x="607" y="63"/>
                    </a:cubicBezTo>
                    <a:cubicBezTo>
                      <a:pt x="0" y="360"/>
                      <a:pt x="1024" y="1075"/>
                      <a:pt x="1024" y="1075"/>
                    </a:cubicBezTo>
                    <a:cubicBezTo>
                      <a:pt x="1024" y="1075"/>
                      <a:pt x="1274"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3753425" y="6627150"/>
                <a:ext cx="35050" cy="27400"/>
              </a:xfrm>
              <a:custGeom>
                <a:avLst/>
                <a:gdLst/>
                <a:ahLst/>
                <a:cxnLst/>
                <a:rect l="l" t="t" r="r" b="b"/>
                <a:pathLst>
                  <a:path w="1402" h="1096" extrusionOk="0">
                    <a:moveTo>
                      <a:pt x="721" y="106"/>
                    </a:moveTo>
                    <a:cubicBezTo>
                      <a:pt x="774" y="106"/>
                      <a:pt x="824" y="152"/>
                      <a:pt x="834" y="226"/>
                    </a:cubicBezTo>
                    <a:cubicBezTo>
                      <a:pt x="846" y="298"/>
                      <a:pt x="822" y="381"/>
                      <a:pt x="763" y="393"/>
                    </a:cubicBezTo>
                    <a:cubicBezTo>
                      <a:pt x="703" y="393"/>
                      <a:pt x="644" y="346"/>
                      <a:pt x="632" y="262"/>
                    </a:cubicBezTo>
                    <a:cubicBezTo>
                      <a:pt x="620" y="191"/>
                      <a:pt x="644" y="119"/>
                      <a:pt x="703" y="107"/>
                    </a:cubicBezTo>
                    <a:cubicBezTo>
                      <a:pt x="709" y="106"/>
                      <a:pt x="715" y="106"/>
                      <a:pt x="721" y="106"/>
                    </a:cubicBezTo>
                    <a:close/>
                    <a:moveTo>
                      <a:pt x="788" y="1"/>
                    </a:moveTo>
                    <a:cubicBezTo>
                      <a:pt x="752" y="1"/>
                      <a:pt x="712" y="4"/>
                      <a:pt x="668" y="12"/>
                    </a:cubicBezTo>
                    <a:cubicBezTo>
                      <a:pt x="1" y="131"/>
                      <a:pt x="775" y="1096"/>
                      <a:pt x="775" y="1096"/>
                    </a:cubicBezTo>
                    <a:cubicBezTo>
                      <a:pt x="775" y="1096"/>
                      <a:pt x="1402"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3663250" y="6553325"/>
                <a:ext cx="31900" cy="26825"/>
              </a:xfrm>
              <a:custGeom>
                <a:avLst/>
                <a:gdLst/>
                <a:ahLst/>
                <a:cxnLst/>
                <a:rect l="l" t="t" r="r" b="b"/>
                <a:pathLst>
                  <a:path w="1276" h="1073" extrusionOk="0">
                    <a:moveTo>
                      <a:pt x="713" y="134"/>
                    </a:moveTo>
                    <a:cubicBezTo>
                      <a:pt x="760" y="134"/>
                      <a:pt x="807" y="161"/>
                      <a:pt x="834" y="215"/>
                    </a:cubicBezTo>
                    <a:cubicBezTo>
                      <a:pt x="869" y="286"/>
                      <a:pt x="857" y="370"/>
                      <a:pt x="810" y="393"/>
                    </a:cubicBezTo>
                    <a:cubicBezTo>
                      <a:pt x="798" y="399"/>
                      <a:pt x="785" y="402"/>
                      <a:pt x="771" y="402"/>
                    </a:cubicBezTo>
                    <a:cubicBezTo>
                      <a:pt x="729" y="402"/>
                      <a:pt x="682" y="376"/>
                      <a:pt x="655" y="322"/>
                    </a:cubicBezTo>
                    <a:cubicBezTo>
                      <a:pt x="607" y="251"/>
                      <a:pt x="619" y="167"/>
                      <a:pt x="667" y="143"/>
                    </a:cubicBezTo>
                    <a:cubicBezTo>
                      <a:pt x="682" y="137"/>
                      <a:pt x="697" y="134"/>
                      <a:pt x="713" y="134"/>
                    </a:cubicBezTo>
                    <a:close/>
                    <a:moveTo>
                      <a:pt x="823" y="1"/>
                    </a:moveTo>
                    <a:cubicBezTo>
                      <a:pt x="764" y="1"/>
                      <a:pt x="693"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42"/>
        <p:cNvGrpSpPr/>
        <p:nvPr/>
      </p:nvGrpSpPr>
      <p:grpSpPr>
        <a:xfrm>
          <a:off x="0" y="0"/>
          <a:ext cx="0" cy="0"/>
          <a:chOff x="0" y="0"/>
          <a:chExt cx="0" cy="0"/>
        </a:xfrm>
      </p:grpSpPr>
      <p:grpSp>
        <p:nvGrpSpPr>
          <p:cNvPr id="243" name="Google Shape;243;p17"/>
          <p:cNvGrpSpPr/>
          <p:nvPr/>
        </p:nvGrpSpPr>
        <p:grpSpPr>
          <a:xfrm>
            <a:off x="0" y="0"/>
            <a:ext cx="9144003" cy="5143501"/>
            <a:chOff x="0" y="0"/>
            <a:chExt cx="9144003" cy="5143501"/>
          </a:xfrm>
        </p:grpSpPr>
        <p:pic>
          <p:nvPicPr>
            <p:cNvPr id="244" name="Google Shape;244;p17"/>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245" name="Google Shape;245;p17"/>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7"/>
          <p:cNvSpPr txBox="1">
            <a:spLocks noGrp="1"/>
          </p:cNvSpPr>
          <p:nvPr>
            <p:ph type="title"/>
          </p:nvPr>
        </p:nvSpPr>
        <p:spPr>
          <a:xfrm>
            <a:off x="4725575" y="1534050"/>
            <a:ext cx="2640300" cy="1060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 name="Google Shape;248;p17"/>
          <p:cNvSpPr txBox="1">
            <a:spLocks noGrp="1"/>
          </p:cNvSpPr>
          <p:nvPr>
            <p:ph type="subTitle" idx="1"/>
          </p:nvPr>
        </p:nvSpPr>
        <p:spPr>
          <a:xfrm>
            <a:off x="4725574" y="2737175"/>
            <a:ext cx="26403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56"/>
        <p:cNvGrpSpPr/>
        <p:nvPr/>
      </p:nvGrpSpPr>
      <p:grpSpPr>
        <a:xfrm>
          <a:off x="0" y="0"/>
          <a:ext cx="0" cy="0"/>
          <a:chOff x="0" y="0"/>
          <a:chExt cx="0" cy="0"/>
        </a:xfrm>
      </p:grpSpPr>
      <p:grpSp>
        <p:nvGrpSpPr>
          <p:cNvPr id="257" name="Google Shape;257;p19"/>
          <p:cNvGrpSpPr/>
          <p:nvPr/>
        </p:nvGrpSpPr>
        <p:grpSpPr>
          <a:xfrm>
            <a:off x="0" y="0"/>
            <a:ext cx="9144003" cy="5143501"/>
            <a:chOff x="0" y="0"/>
            <a:chExt cx="9144003" cy="5143501"/>
          </a:xfrm>
        </p:grpSpPr>
        <p:pic>
          <p:nvPicPr>
            <p:cNvPr id="258" name="Google Shape;258;p19"/>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259" name="Google Shape;259;p19"/>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2" name="Google Shape;262;p19"/>
          <p:cNvSpPr txBox="1">
            <a:spLocks noGrp="1"/>
          </p:cNvSpPr>
          <p:nvPr>
            <p:ph type="subTitle" idx="1"/>
          </p:nvPr>
        </p:nvSpPr>
        <p:spPr>
          <a:xfrm>
            <a:off x="4860281" y="2449650"/>
            <a:ext cx="2841600" cy="117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19"/>
          <p:cNvSpPr txBox="1">
            <a:spLocks noGrp="1"/>
          </p:cNvSpPr>
          <p:nvPr>
            <p:ph type="subTitle" idx="2"/>
          </p:nvPr>
        </p:nvSpPr>
        <p:spPr>
          <a:xfrm>
            <a:off x="1442112" y="2449650"/>
            <a:ext cx="2841600" cy="117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19"/>
          <p:cNvSpPr txBox="1">
            <a:spLocks noGrp="1"/>
          </p:cNvSpPr>
          <p:nvPr>
            <p:ph type="subTitle" idx="3"/>
          </p:nvPr>
        </p:nvSpPr>
        <p:spPr>
          <a:xfrm>
            <a:off x="1442112" y="1890750"/>
            <a:ext cx="2841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5" name="Google Shape;265;p19"/>
          <p:cNvSpPr txBox="1">
            <a:spLocks noGrp="1"/>
          </p:cNvSpPr>
          <p:nvPr>
            <p:ph type="subTitle" idx="4"/>
          </p:nvPr>
        </p:nvSpPr>
        <p:spPr>
          <a:xfrm>
            <a:off x="4860288" y="1890750"/>
            <a:ext cx="2841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66" name="Google Shape;266;p19"/>
          <p:cNvGrpSpPr/>
          <p:nvPr/>
        </p:nvGrpSpPr>
        <p:grpSpPr>
          <a:xfrm>
            <a:off x="8170261" y="4037862"/>
            <a:ext cx="705998" cy="695388"/>
            <a:chOff x="7984436" y="4270512"/>
            <a:chExt cx="705998" cy="695388"/>
          </a:xfrm>
        </p:grpSpPr>
        <p:sp>
          <p:nvSpPr>
            <p:cNvPr id="267" name="Google Shape;267;p19"/>
            <p:cNvSpPr/>
            <p:nvPr/>
          </p:nvSpPr>
          <p:spPr>
            <a:xfrm>
              <a:off x="8057100" y="4862400"/>
              <a:ext cx="510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19"/>
            <p:cNvGrpSpPr/>
            <p:nvPr/>
          </p:nvGrpSpPr>
          <p:grpSpPr>
            <a:xfrm>
              <a:off x="7984436" y="4270512"/>
              <a:ext cx="705998" cy="666982"/>
              <a:chOff x="1623700" y="6514438"/>
              <a:chExt cx="416150" cy="393175"/>
            </a:xfrm>
          </p:grpSpPr>
          <p:sp>
            <p:nvSpPr>
              <p:cNvPr id="269" name="Google Shape;269;p19"/>
              <p:cNvSpPr/>
              <p:nvPr/>
            </p:nvSpPr>
            <p:spPr>
              <a:xfrm>
                <a:off x="1748700" y="6514438"/>
                <a:ext cx="291150" cy="253050"/>
              </a:xfrm>
              <a:custGeom>
                <a:avLst/>
                <a:gdLst/>
                <a:ahLst/>
                <a:cxnLst/>
                <a:rect l="l" t="t" r="r" b="b"/>
                <a:pathLst>
                  <a:path w="11646" h="10122" extrusionOk="0">
                    <a:moveTo>
                      <a:pt x="5043" y="1"/>
                    </a:moveTo>
                    <a:cubicBezTo>
                      <a:pt x="2976" y="1"/>
                      <a:pt x="1171" y="1041"/>
                      <a:pt x="596" y="2763"/>
                    </a:cubicBezTo>
                    <a:cubicBezTo>
                      <a:pt x="1" y="4538"/>
                      <a:pt x="882" y="6514"/>
                      <a:pt x="2632" y="7752"/>
                    </a:cubicBezTo>
                    <a:lnTo>
                      <a:pt x="2227" y="8943"/>
                    </a:lnTo>
                    <a:lnTo>
                      <a:pt x="2811" y="9133"/>
                    </a:lnTo>
                    <a:lnTo>
                      <a:pt x="3156" y="8086"/>
                    </a:lnTo>
                    <a:cubicBezTo>
                      <a:pt x="3525" y="8300"/>
                      <a:pt x="3930" y="8478"/>
                      <a:pt x="4359" y="8621"/>
                    </a:cubicBezTo>
                    <a:cubicBezTo>
                      <a:pt x="4418" y="8645"/>
                      <a:pt x="4490" y="8669"/>
                      <a:pt x="4561" y="8693"/>
                    </a:cubicBezTo>
                    <a:lnTo>
                      <a:pt x="3692" y="9645"/>
                    </a:lnTo>
                    <a:lnTo>
                      <a:pt x="4359" y="10122"/>
                    </a:lnTo>
                    <a:lnTo>
                      <a:pt x="5192" y="8848"/>
                    </a:lnTo>
                    <a:cubicBezTo>
                      <a:pt x="5609" y="8929"/>
                      <a:pt x="6023" y="8969"/>
                      <a:pt x="6427" y="8969"/>
                    </a:cubicBezTo>
                    <a:cubicBezTo>
                      <a:pt x="8501" y="8969"/>
                      <a:pt x="10305" y="7928"/>
                      <a:pt x="10883" y="6204"/>
                    </a:cubicBezTo>
                    <a:cubicBezTo>
                      <a:pt x="11645" y="3918"/>
                      <a:pt x="9967" y="1299"/>
                      <a:pt x="7121" y="347"/>
                    </a:cubicBezTo>
                    <a:cubicBezTo>
                      <a:pt x="6423" y="112"/>
                      <a:pt x="5719" y="1"/>
                      <a:pt x="5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1623700" y="6722188"/>
                <a:ext cx="251550" cy="185425"/>
              </a:xfrm>
              <a:custGeom>
                <a:avLst/>
                <a:gdLst/>
                <a:ahLst/>
                <a:cxnLst/>
                <a:rect l="l" t="t" r="r" b="b"/>
                <a:pathLst>
                  <a:path w="10062" h="7417" extrusionOk="0">
                    <a:moveTo>
                      <a:pt x="5711" y="0"/>
                    </a:moveTo>
                    <a:cubicBezTo>
                      <a:pt x="5372" y="0"/>
                      <a:pt x="5008" y="23"/>
                      <a:pt x="4620" y="73"/>
                    </a:cubicBezTo>
                    <a:cubicBezTo>
                      <a:pt x="560" y="597"/>
                      <a:pt x="0" y="4145"/>
                      <a:pt x="0" y="4145"/>
                    </a:cubicBezTo>
                    <a:lnTo>
                      <a:pt x="631" y="6395"/>
                    </a:lnTo>
                    <a:cubicBezTo>
                      <a:pt x="631" y="6395"/>
                      <a:pt x="2005" y="7416"/>
                      <a:pt x="4122" y="7416"/>
                    </a:cubicBezTo>
                    <a:cubicBezTo>
                      <a:pt x="5756" y="7416"/>
                      <a:pt x="7832" y="6809"/>
                      <a:pt x="10061" y="4657"/>
                    </a:cubicBezTo>
                    <a:lnTo>
                      <a:pt x="9990" y="2026"/>
                    </a:lnTo>
                    <a:cubicBezTo>
                      <a:pt x="9990" y="2026"/>
                      <a:pt x="8919" y="0"/>
                      <a:pt x="5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1634700" y="6733238"/>
                <a:ext cx="227450" cy="125750"/>
              </a:xfrm>
              <a:custGeom>
                <a:avLst/>
                <a:gdLst/>
                <a:ahLst/>
                <a:cxnLst/>
                <a:rect l="l" t="t" r="r" b="b"/>
                <a:pathLst>
                  <a:path w="9098" h="5030" extrusionOk="0">
                    <a:moveTo>
                      <a:pt x="5107" y="0"/>
                    </a:moveTo>
                    <a:cubicBezTo>
                      <a:pt x="4824" y="0"/>
                      <a:pt x="4523" y="19"/>
                      <a:pt x="4204" y="60"/>
                    </a:cubicBezTo>
                    <a:cubicBezTo>
                      <a:pt x="584" y="536"/>
                      <a:pt x="1" y="3846"/>
                      <a:pt x="1" y="3846"/>
                    </a:cubicBezTo>
                    <a:cubicBezTo>
                      <a:pt x="1" y="3846"/>
                      <a:pt x="1876" y="5029"/>
                      <a:pt x="4104" y="5029"/>
                    </a:cubicBezTo>
                    <a:cubicBezTo>
                      <a:pt x="5785" y="5029"/>
                      <a:pt x="7668" y="4355"/>
                      <a:pt x="9097" y="1989"/>
                    </a:cubicBezTo>
                    <a:cubicBezTo>
                      <a:pt x="9097" y="1989"/>
                      <a:pt x="8029"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731150" y="6749613"/>
                <a:ext cx="82175" cy="54250"/>
              </a:xfrm>
              <a:custGeom>
                <a:avLst/>
                <a:gdLst/>
                <a:ahLst/>
                <a:cxnLst/>
                <a:rect l="l" t="t" r="r" b="b"/>
                <a:pathLst>
                  <a:path w="3287" h="2170" extrusionOk="0">
                    <a:moveTo>
                      <a:pt x="3287" y="0"/>
                    </a:moveTo>
                    <a:lnTo>
                      <a:pt x="1132" y="893"/>
                    </a:lnTo>
                    <a:lnTo>
                      <a:pt x="1072" y="1488"/>
                    </a:lnTo>
                    <a:lnTo>
                      <a:pt x="1929" y="1560"/>
                    </a:lnTo>
                    <a:lnTo>
                      <a:pt x="3287" y="0"/>
                    </a:lnTo>
                    <a:close/>
                    <a:moveTo>
                      <a:pt x="377" y="1486"/>
                    </a:moveTo>
                    <a:cubicBezTo>
                      <a:pt x="212" y="1486"/>
                      <a:pt x="89" y="1537"/>
                      <a:pt x="60" y="1631"/>
                    </a:cubicBezTo>
                    <a:cubicBezTo>
                      <a:pt x="1" y="1786"/>
                      <a:pt x="215" y="2000"/>
                      <a:pt x="536" y="2108"/>
                    </a:cubicBezTo>
                    <a:cubicBezTo>
                      <a:pt x="661" y="2149"/>
                      <a:pt x="782" y="2169"/>
                      <a:pt x="887" y="2169"/>
                    </a:cubicBezTo>
                    <a:cubicBezTo>
                      <a:pt x="1053" y="2169"/>
                      <a:pt x="1178" y="2119"/>
                      <a:pt x="1215" y="2024"/>
                    </a:cubicBezTo>
                    <a:cubicBezTo>
                      <a:pt x="1263" y="1869"/>
                      <a:pt x="1048" y="1655"/>
                      <a:pt x="727" y="1548"/>
                    </a:cubicBezTo>
                    <a:cubicBezTo>
                      <a:pt x="602" y="1506"/>
                      <a:pt x="481" y="1486"/>
                      <a:pt x="377" y="1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688300" y="6757338"/>
                <a:ext cx="113125" cy="78025"/>
              </a:xfrm>
              <a:custGeom>
                <a:avLst/>
                <a:gdLst/>
                <a:ahLst/>
                <a:cxnLst/>
                <a:rect l="l" t="t" r="r" b="b"/>
                <a:pathLst>
                  <a:path w="4525" h="3121" extrusionOk="0">
                    <a:moveTo>
                      <a:pt x="0" y="1"/>
                    </a:moveTo>
                    <a:lnTo>
                      <a:pt x="1203" y="1382"/>
                    </a:lnTo>
                    <a:lnTo>
                      <a:pt x="1691" y="1299"/>
                    </a:lnTo>
                    <a:lnTo>
                      <a:pt x="1607" y="870"/>
                    </a:lnTo>
                    <a:lnTo>
                      <a:pt x="0" y="1"/>
                    </a:lnTo>
                    <a:close/>
                    <a:moveTo>
                      <a:pt x="3358" y="1822"/>
                    </a:moveTo>
                    <a:lnTo>
                      <a:pt x="2858" y="1918"/>
                    </a:lnTo>
                    <a:lnTo>
                      <a:pt x="3012" y="2370"/>
                    </a:lnTo>
                    <a:lnTo>
                      <a:pt x="4524" y="3013"/>
                    </a:lnTo>
                    <a:lnTo>
                      <a:pt x="3358" y="1822"/>
                    </a:lnTo>
                    <a:close/>
                    <a:moveTo>
                      <a:pt x="1369" y="1715"/>
                    </a:moveTo>
                    <a:lnTo>
                      <a:pt x="167" y="3120"/>
                    </a:lnTo>
                    <a:lnTo>
                      <a:pt x="1965" y="2156"/>
                    </a:lnTo>
                    <a:lnTo>
                      <a:pt x="1893" y="1787"/>
                    </a:lnTo>
                    <a:lnTo>
                      <a:pt x="1369" y="171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1668650" y="6739313"/>
                <a:ext cx="169375" cy="107950"/>
              </a:xfrm>
              <a:custGeom>
                <a:avLst/>
                <a:gdLst/>
                <a:ahLst/>
                <a:cxnLst/>
                <a:rect l="l" t="t" r="r" b="b"/>
                <a:pathLst>
                  <a:path w="6775" h="4318" extrusionOk="0">
                    <a:moveTo>
                      <a:pt x="3689" y="0"/>
                    </a:moveTo>
                    <a:cubicBezTo>
                      <a:pt x="2372" y="0"/>
                      <a:pt x="1374" y="547"/>
                      <a:pt x="1358" y="555"/>
                    </a:cubicBezTo>
                    <a:lnTo>
                      <a:pt x="1417" y="650"/>
                    </a:lnTo>
                    <a:cubicBezTo>
                      <a:pt x="1425" y="650"/>
                      <a:pt x="2398" y="117"/>
                      <a:pt x="3685" y="117"/>
                    </a:cubicBezTo>
                    <a:cubicBezTo>
                      <a:pt x="4213" y="117"/>
                      <a:pt x="4793" y="207"/>
                      <a:pt x="5382" y="460"/>
                    </a:cubicBezTo>
                    <a:lnTo>
                      <a:pt x="5429" y="353"/>
                    </a:lnTo>
                    <a:cubicBezTo>
                      <a:pt x="4826" y="92"/>
                      <a:pt x="4230" y="0"/>
                      <a:pt x="3689" y="0"/>
                    </a:cubicBezTo>
                    <a:close/>
                    <a:moveTo>
                      <a:pt x="5846" y="615"/>
                    </a:moveTo>
                    <a:lnTo>
                      <a:pt x="5799" y="722"/>
                    </a:lnTo>
                    <a:cubicBezTo>
                      <a:pt x="6251" y="936"/>
                      <a:pt x="6501" y="1210"/>
                      <a:pt x="6537" y="1543"/>
                    </a:cubicBezTo>
                    <a:cubicBezTo>
                      <a:pt x="6644" y="2377"/>
                      <a:pt x="5489" y="3341"/>
                      <a:pt x="5477" y="3353"/>
                    </a:cubicBezTo>
                    <a:lnTo>
                      <a:pt x="5549" y="3448"/>
                    </a:lnTo>
                    <a:cubicBezTo>
                      <a:pt x="5596" y="3401"/>
                      <a:pt x="6775" y="2424"/>
                      <a:pt x="6656" y="1531"/>
                    </a:cubicBezTo>
                    <a:cubicBezTo>
                      <a:pt x="6608" y="1150"/>
                      <a:pt x="6334" y="841"/>
                      <a:pt x="5846" y="615"/>
                    </a:cubicBezTo>
                    <a:close/>
                    <a:moveTo>
                      <a:pt x="655" y="1138"/>
                    </a:moveTo>
                    <a:cubicBezTo>
                      <a:pt x="631" y="1162"/>
                      <a:pt x="0" y="1817"/>
                      <a:pt x="48" y="2603"/>
                    </a:cubicBezTo>
                    <a:cubicBezTo>
                      <a:pt x="72" y="3020"/>
                      <a:pt x="274" y="3389"/>
                      <a:pt x="667" y="3710"/>
                    </a:cubicBezTo>
                    <a:lnTo>
                      <a:pt x="738" y="3615"/>
                    </a:lnTo>
                    <a:cubicBezTo>
                      <a:pt x="381" y="3317"/>
                      <a:pt x="179" y="2972"/>
                      <a:pt x="167" y="2591"/>
                    </a:cubicBezTo>
                    <a:cubicBezTo>
                      <a:pt x="119" y="1865"/>
                      <a:pt x="726" y="1222"/>
                      <a:pt x="738" y="1222"/>
                    </a:cubicBezTo>
                    <a:lnTo>
                      <a:pt x="655" y="1138"/>
                    </a:lnTo>
                    <a:close/>
                    <a:moveTo>
                      <a:pt x="4882" y="3782"/>
                    </a:moveTo>
                    <a:cubicBezTo>
                      <a:pt x="4344" y="4105"/>
                      <a:pt x="3718" y="4205"/>
                      <a:pt x="3148" y="4205"/>
                    </a:cubicBezTo>
                    <a:cubicBezTo>
                      <a:pt x="2228" y="4205"/>
                      <a:pt x="1456" y="3944"/>
                      <a:pt x="1441" y="3936"/>
                    </a:cubicBezTo>
                    <a:lnTo>
                      <a:pt x="1405" y="4044"/>
                    </a:lnTo>
                    <a:cubicBezTo>
                      <a:pt x="1417" y="4055"/>
                      <a:pt x="2203" y="4317"/>
                      <a:pt x="3143" y="4317"/>
                    </a:cubicBezTo>
                    <a:cubicBezTo>
                      <a:pt x="3727" y="4317"/>
                      <a:pt x="4382" y="4222"/>
                      <a:pt x="4941" y="3877"/>
                    </a:cubicBezTo>
                    <a:lnTo>
                      <a:pt x="4882" y="37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1624875" y="6771038"/>
                <a:ext cx="247400" cy="88725"/>
              </a:xfrm>
              <a:custGeom>
                <a:avLst/>
                <a:gdLst/>
                <a:ahLst/>
                <a:cxnLst/>
                <a:rect l="l" t="t" r="r" b="b"/>
                <a:pathLst>
                  <a:path w="9896" h="3549" extrusionOk="0">
                    <a:moveTo>
                      <a:pt x="9788" y="0"/>
                    </a:moveTo>
                    <a:cubicBezTo>
                      <a:pt x="8800" y="1751"/>
                      <a:pt x="7478" y="2846"/>
                      <a:pt x="5871" y="3251"/>
                    </a:cubicBezTo>
                    <a:cubicBezTo>
                      <a:pt x="5376" y="3377"/>
                      <a:pt x="4881" y="3430"/>
                      <a:pt x="4401" y="3430"/>
                    </a:cubicBezTo>
                    <a:cubicBezTo>
                      <a:pt x="2075" y="3430"/>
                      <a:pt x="90" y="2199"/>
                      <a:pt x="61" y="2179"/>
                    </a:cubicBezTo>
                    <a:lnTo>
                      <a:pt x="1" y="2286"/>
                    </a:lnTo>
                    <a:cubicBezTo>
                      <a:pt x="25" y="2298"/>
                      <a:pt x="2049" y="3548"/>
                      <a:pt x="4418" y="3548"/>
                    </a:cubicBezTo>
                    <a:cubicBezTo>
                      <a:pt x="4906" y="3548"/>
                      <a:pt x="5406" y="3489"/>
                      <a:pt x="5906" y="3370"/>
                    </a:cubicBezTo>
                    <a:cubicBezTo>
                      <a:pt x="7538" y="2953"/>
                      <a:pt x="8883" y="1846"/>
                      <a:pt x="9895" y="60"/>
                    </a:cubicBezTo>
                    <a:lnTo>
                      <a:pt x="9788" y="0"/>
                    </a:lnTo>
                    <a:close/>
                  </a:path>
                </a:pathLst>
              </a:custGeom>
              <a:solidFill>
                <a:srgbClr val="FFB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1643925" y="6857813"/>
                <a:ext cx="30100" cy="19675"/>
              </a:xfrm>
              <a:custGeom>
                <a:avLst/>
                <a:gdLst/>
                <a:ahLst/>
                <a:cxnLst/>
                <a:rect l="l" t="t" r="r" b="b"/>
                <a:pathLst>
                  <a:path w="1204" h="787" extrusionOk="0">
                    <a:moveTo>
                      <a:pt x="460" y="0"/>
                    </a:moveTo>
                    <a:cubicBezTo>
                      <a:pt x="268" y="0"/>
                      <a:pt x="111" y="78"/>
                      <a:pt x="61" y="220"/>
                    </a:cubicBezTo>
                    <a:cubicBezTo>
                      <a:pt x="1" y="411"/>
                      <a:pt x="191" y="649"/>
                      <a:pt x="489" y="744"/>
                    </a:cubicBezTo>
                    <a:cubicBezTo>
                      <a:pt x="574" y="773"/>
                      <a:pt x="661" y="786"/>
                      <a:pt x="741" y="786"/>
                    </a:cubicBezTo>
                    <a:cubicBezTo>
                      <a:pt x="931" y="786"/>
                      <a:pt x="1090" y="711"/>
                      <a:pt x="1132" y="578"/>
                    </a:cubicBezTo>
                    <a:cubicBezTo>
                      <a:pt x="1204" y="387"/>
                      <a:pt x="1013" y="149"/>
                      <a:pt x="715" y="42"/>
                    </a:cubicBezTo>
                    <a:cubicBezTo>
                      <a:pt x="628" y="14"/>
                      <a:pt x="541"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1696025" y="6871588"/>
                <a:ext cx="25325" cy="16200"/>
              </a:xfrm>
              <a:custGeom>
                <a:avLst/>
                <a:gdLst/>
                <a:ahLst/>
                <a:cxnLst/>
                <a:rect l="l" t="t" r="r" b="b"/>
                <a:pathLst>
                  <a:path w="1013" h="648" extrusionOk="0">
                    <a:moveTo>
                      <a:pt x="377" y="1"/>
                    </a:moveTo>
                    <a:cubicBezTo>
                      <a:pt x="216" y="1"/>
                      <a:pt x="89" y="62"/>
                      <a:pt x="48" y="169"/>
                    </a:cubicBezTo>
                    <a:cubicBezTo>
                      <a:pt x="1" y="324"/>
                      <a:pt x="155" y="527"/>
                      <a:pt x="417" y="610"/>
                    </a:cubicBezTo>
                    <a:cubicBezTo>
                      <a:pt x="494" y="636"/>
                      <a:pt x="571" y="648"/>
                      <a:pt x="642" y="648"/>
                    </a:cubicBezTo>
                    <a:cubicBezTo>
                      <a:pt x="802" y="648"/>
                      <a:pt x="932" y="586"/>
                      <a:pt x="965" y="479"/>
                    </a:cubicBezTo>
                    <a:cubicBezTo>
                      <a:pt x="1013" y="324"/>
                      <a:pt x="858" y="122"/>
                      <a:pt x="608" y="38"/>
                    </a:cubicBezTo>
                    <a:cubicBezTo>
                      <a:pt x="527" y="13"/>
                      <a:pt x="449" y="1"/>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1752575" y="6870788"/>
                <a:ext cx="27125" cy="18000"/>
              </a:xfrm>
              <a:custGeom>
                <a:avLst/>
                <a:gdLst/>
                <a:ahLst/>
                <a:cxnLst/>
                <a:rect l="l" t="t" r="r" b="b"/>
                <a:pathLst>
                  <a:path w="1085" h="720" extrusionOk="0">
                    <a:moveTo>
                      <a:pt x="427" y="0"/>
                    </a:moveTo>
                    <a:cubicBezTo>
                      <a:pt x="250" y="0"/>
                      <a:pt x="103" y="73"/>
                      <a:pt x="60" y="201"/>
                    </a:cubicBezTo>
                    <a:cubicBezTo>
                      <a:pt x="1" y="380"/>
                      <a:pt x="167" y="594"/>
                      <a:pt x="429" y="678"/>
                    </a:cubicBezTo>
                    <a:cubicBezTo>
                      <a:pt x="512" y="706"/>
                      <a:pt x="594" y="720"/>
                      <a:pt x="669" y="720"/>
                    </a:cubicBezTo>
                    <a:cubicBezTo>
                      <a:pt x="843" y="720"/>
                      <a:pt x="983" y="648"/>
                      <a:pt x="1025" y="523"/>
                    </a:cubicBezTo>
                    <a:cubicBezTo>
                      <a:pt x="1084" y="344"/>
                      <a:pt x="918" y="130"/>
                      <a:pt x="644" y="35"/>
                    </a:cubicBezTo>
                    <a:cubicBezTo>
                      <a:pt x="570" y="11"/>
                      <a:pt x="496" y="0"/>
                      <a:pt x="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1804675" y="6855538"/>
                <a:ext cx="18775" cy="12600"/>
              </a:xfrm>
              <a:custGeom>
                <a:avLst/>
                <a:gdLst/>
                <a:ahLst/>
                <a:cxnLst/>
                <a:rect l="l" t="t" r="r" b="b"/>
                <a:pathLst>
                  <a:path w="751" h="504" extrusionOk="0">
                    <a:moveTo>
                      <a:pt x="300" y="0"/>
                    </a:moveTo>
                    <a:cubicBezTo>
                      <a:pt x="178" y="0"/>
                      <a:pt x="73" y="51"/>
                      <a:pt x="48" y="145"/>
                    </a:cubicBezTo>
                    <a:cubicBezTo>
                      <a:pt x="0" y="264"/>
                      <a:pt x="119" y="419"/>
                      <a:pt x="298" y="478"/>
                    </a:cubicBezTo>
                    <a:cubicBezTo>
                      <a:pt x="353" y="495"/>
                      <a:pt x="406" y="503"/>
                      <a:pt x="456" y="503"/>
                    </a:cubicBezTo>
                    <a:cubicBezTo>
                      <a:pt x="580" y="503"/>
                      <a:pt x="681" y="452"/>
                      <a:pt x="715" y="359"/>
                    </a:cubicBezTo>
                    <a:cubicBezTo>
                      <a:pt x="750" y="240"/>
                      <a:pt x="643" y="85"/>
                      <a:pt x="453" y="26"/>
                    </a:cubicBezTo>
                    <a:cubicBezTo>
                      <a:pt x="402" y="9"/>
                      <a:pt x="349"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838300" y="6828688"/>
                <a:ext cx="22050" cy="16275"/>
              </a:xfrm>
              <a:custGeom>
                <a:avLst/>
                <a:gdLst/>
                <a:ahLst/>
                <a:cxnLst/>
                <a:rect l="l" t="t" r="r" b="b"/>
                <a:pathLst>
                  <a:path w="882" h="651" extrusionOk="0">
                    <a:moveTo>
                      <a:pt x="371" y="0"/>
                    </a:moveTo>
                    <a:cubicBezTo>
                      <a:pt x="221" y="0"/>
                      <a:pt x="92" y="72"/>
                      <a:pt x="48" y="195"/>
                    </a:cubicBezTo>
                    <a:cubicBezTo>
                      <a:pt x="1" y="361"/>
                      <a:pt x="120" y="552"/>
                      <a:pt x="334" y="623"/>
                    </a:cubicBezTo>
                    <a:cubicBezTo>
                      <a:pt x="390" y="642"/>
                      <a:pt x="446" y="651"/>
                      <a:pt x="499" y="651"/>
                    </a:cubicBezTo>
                    <a:cubicBezTo>
                      <a:pt x="650" y="651"/>
                      <a:pt x="778" y="580"/>
                      <a:pt x="822" y="457"/>
                    </a:cubicBezTo>
                    <a:cubicBezTo>
                      <a:pt x="882" y="290"/>
                      <a:pt x="751" y="99"/>
                      <a:pt x="537" y="28"/>
                    </a:cubicBezTo>
                    <a:cubicBezTo>
                      <a:pt x="481" y="9"/>
                      <a:pt x="424" y="0"/>
                      <a:pt x="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847825" y="6523088"/>
                <a:ext cx="175950" cy="216725"/>
              </a:xfrm>
              <a:custGeom>
                <a:avLst/>
                <a:gdLst/>
                <a:ahLst/>
                <a:cxnLst/>
                <a:rect l="l" t="t" r="r" b="b"/>
                <a:pathLst>
                  <a:path w="7038" h="8669" extrusionOk="0">
                    <a:moveTo>
                      <a:pt x="3037" y="1"/>
                    </a:moveTo>
                    <a:lnTo>
                      <a:pt x="2977" y="108"/>
                    </a:lnTo>
                    <a:cubicBezTo>
                      <a:pt x="5156" y="1286"/>
                      <a:pt x="6275" y="3525"/>
                      <a:pt x="5644" y="5430"/>
                    </a:cubicBezTo>
                    <a:cubicBezTo>
                      <a:pt x="5076" y="7115"/>
                      <a:pt x="3321" y="8158"/>
                      <a:pt x="1248" y="8158"/>
                    </a:cubicBezTo>
                    <a:cubicBezTo>
                      <a:pt x="846" y="8158"/>
                      <a:pt x="432" y="8118"/>
                      <a:pt x="13" y="8037"/>
                    </a:cubicBezTo>
                    <a:lnTo>
                      <a:pt x="1" y="8144"/>
                    </a:lnTo>
                    <a:cubicBezTo>
                      <a:pt x="429" y="8240"/>
                      <a:pt x="858" y="8275"/>
                      <a:pt x="1263" y="8275"/>
                    </a:cubicBezTo>
                    <a:cubicBezTo>
                      <a:pt x="1406" y="8275"/>
                      <a:pt x="1537" y="8275"/>
                      <a:pt x="1668" y="8263"/>
                    </a:cubicBezTo>
                    <a:lnTo>
                      <a:pt x="2311" y="8668"/>
                    </a:lnTo>
                    <a:lnTo>
                      <a:pt x="2370" y="8573"/>
                    </a:lnTo>
                    <a:lnTo>
                      <a:pt x="1858" y="8252"/>
                    </a:lnTo>
                    <a:cubicBezTo>
                      <a:pt x="2370" y="8192"/>
                      <a:pt x="2858" y="8085"/>
                      <a:pt x="3311" y="7906"/>
                    </a:cubicBezTo>
                    <a:lnTo>
                      <a:pt x="3846" y="8442"/>
                    </a:lnTo>
                    <a:lnTo>
                      <a:pt x="3930" y="8359"/>
                    </a:lnTo>
                    <a:lnTo>
                      <a:pt x="3430" y="7859"/>
                    </a:lnTo>
                    <a:cubicBezTo>
                      <a:pt x="3811" y="7704"/>
                      <a:pt x="4156" y="7501"/>
                      <a:pt x="4466" y="7251"/>
                    </a:cubicBezTo>
                    <a:lnTo>
                      <a:pt x="5228" y="7918"/>
                    </a:lnTo>
                    <a:lnTo>
                      <a:pt x="5311" y="7835"/>
                    </a:lnTo>
                    <a:lnTo>
                      <a:pt x="4561" y="7180"/>
                    </a:lnTo>
                    <a:cubicBezTo>
                      <a:pt x="4847" y="6942"/>
                      <a:pt x="5097" y="6668"/>
                      <a:pt x="5311" y="6370"/>
                    </a:cubicBezTo>
                    <a:lnTo>
                      <a:pt x="6311" y="6978"/>
                    </a:lnTo>
                    <a:lnTo>
                      <a:pt x="6371" y="6882"/>
                    </a:lnTo>
                    <a:lnTo>
                      <a:pt x="5370" y="6263"/>
                    </a:lnTo>
                    <a:cubicBezTo>
                      <a:pt x="5525" y="6013"/>
                      <a:pt x="5656" y="5751"/>
                      <a:pt x="5751" y="5465"/>
                    </a:cubicBezTo>
                    <a:cubicBezTo>
                      <a:pt x="5799" y="5323"/>
                      <a:pt x="5835" y="5180"/>
                      <a:pt x="5871" y="5037"/>
                    </a:cubicBezTo>
                    <a:lnTo>
                      <a:pt x="6978" y="5585"/>
                    </a:lnTo>
                    <a:lnTo>
                      <a:pt x="7037" y="5477"/>
                    </a:lnTo>
                    <a:lnTo>
                      <a:pt x="5882" y="4918"/>
                    </a:lnTo>
                    <a:cubicBezTo>
                      <a:pt x="5978" y="4370"/>
                      <a:pt x="5942" y="3822"/>
                      <a:pt x="5787" y="3275"/>
                    </a:cubicBezTo>
                    <a:lnTo>
                      <a:pt x="5787" y="3275"/>
                    </a:lnTo>
                    <a:lnTo>
                      <a:pt x="6835" y="3572"/>
                    </a:lnTo>
                    <a:lnTo>
                      <a:pt x="6859" y="3465"/>
                    </a:lnTo>
                    <a:lnTo>
                      <a:pt x="5751" y="3144"/>
                    </a:lnTo>
                    <a:cubicBezTo>
                      <a:pt x="5609" y="2668"/>
                      <a:pt x="5370" y="2203"/>
                      <a:pt x="5073" y="1775"/>
                    </a:cubicBezTo>
                    <a:lnTo>
                      <a:pt x="5073" y="1775"/>
                    </a:lnTo>
                    <a:lnTo>
                      <a:pt x="6002" y="2072"/>
                    </a:lnTo>
                    <a:lnTo>
                      <a:pt x="6037" y="1965"/>
                    </a:lnTo>
                    <a:lnTo>
                      <a:pt x="4954" y="1620"/>
                    </a:lnTo>
                    <a:cubicBezTo>
                      <a:pt x="4466" y="989"/>
                      <a:pt x="3823" y="429"/>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2" name="Google Shape;282;p19"/>
          <p:cNvGrpSpPr/>
          <p:nvPr/>
        </p:nvGrpSpPr>
        <p:grpSpPr>
          <a:xfrm flipH="1">
            <a:off x="312969" y="3903170"/>
            <a:ext cx="1146231" cy="964793"/>
            <a:chOff x="359194" y="3930920"/>
            <a:chExt cx="1146231" cy="964793"/>
          </a:xfrm>
        </p:grpSpPr>
        <p:grpSp>
          <p:nvGrpSpPr>
            <p:cNvPr id="283" name="Google Shape;283;p19"/>
            <p:cNvGrpSpPr/>
            <p:nvPr/>
          </p:nvGrpSpPr>
          <p:grpSpPr>
            <a:xfrm>
              <a:off x="359194" y="3930920"/>
              <a:ext cx="1146231" cy="964793"/>
              <a:chOff x="4569300" y="7247450"/>
              <a:chExt cx="724225" cy="609625"/>
            </a:xfrm>
          </p:grpSpPr>
          <p:grpSp>
            <p:nvGrpSpPr>
              <p:cNvPr id="284" name="Google Shape;284;p19"/>
              <p:cNvGrpSpPr/>
              <p:nvPr/>
            </p:nvGrpSpPr>
            <p:grpSpPr>
              <a:xfrm>
                <a:off x="4569300" y="7247450"/>
                <a:ext cx="653675" cy="609625"/>
                <a:chOff x="4569300" y="7247450"/>
                <a:chExt cx="653675" cy="609625"/>
              </a:xfrm>
            </p:grpSpPr>
            <p:sp>
              <p:nvSpPr>
                <p:cNvPr id="285" name="Google Shape;285;p19"/>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9"/>
              <p:cNvGrpSpPr/>
              <p:nvPr/>
            </p:nvGrpSpPr>
            <p:grpSpPr>
              <a:xfrm>
                <a:off x="4900900" y="7388550"/>
                <a:ext cx="392625" cy="407500"/>
                <a:chOff x="4900900" y="7388550"/>
                <a:chExt cx="392625" cy="407500"/>
              </a:xfrm>
            </p:grpSpPr>
            <p:sp>
              <p:nvSpPr>
                <p:cNvPr id="292" name="Google Shape;292;p19"/>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0" name="Google Shape;300;p19"/>
            <p:cNvSpPr/>
            <p:nvPr/>
          </p:nvSpPr>
          <p:spPr>
            <a:xfrm>
              <a:off x="1222825" y="4724475"/>
              <a:ext cx="282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9"/>
          <p:cNvGrpSpPr/>
          <p:nvPr/>
        </p:nvGrpSpPr>
        <p:grpSpPr>
          <a:xfrm>
            <a:off x="7507574" y="4362199"/>
            <a:ext cx="552826" cy="572713"/>
            <a:chOff x="8304224" y="3123024"/>
            <a:chExt cx="552826" cy="572713"/>
          </a:xfrm>
        </p:grpSpPr>
        <p:sp>
          <p:nvSpPr>
            <p:cNvPr id="302" name="Google Shape;302;p19"/>
            <p:cNvSpPr/>
            <p:nvPr/>
          </p:nvSpPr>
          <p:spPr>
            <a:xfrm>
              <a:off x="8495250" y="3592225"/>
              <a:ext cx="361800" cy="103500"/>
            </a:xfrm>
            <a:prstGeom prst="ellipse">
              <a:avLst/>
            </a:prstGeom>
            <a:solidFill>
              <a:srgbClr val="033342">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9"/>
            <p:cNvGrpSpPr/>
            <p:nvPr/>
          </p:nvGrpSpPr>
          <p:grpSpPr>
            <a:xfrm>
              <a:off x="8304224" y="3123024"/>
              <a:ext cx="466444" cy="572713"/>
              <a:chOff x="1232300" y="6366250"/>
              <a:chExt cx="326550" cy="400975"/>
            </a:xfrm>
          </p:grpSpPr>
          <p:sp>
            <p:nvSpPr>
              <p:cNvPr id="304" name="Google Shape;304;p19"/>
              <p:cNvSpPr/>
              <p:nvPr/>
            </p:nvSpPr>
            <p:spPr>
              <a:xfrm>
                <a:off x="1232300" y="6460925"/>
                <a:ext cx="326550" cy="306300"/>
              </a:xfrm>
              <a:custGeom>
                <a:avLst/>
                <a:gdLst/>
                <a:ahLst/>
                <a:cxnLst/>
                <a:rect l="l" t="t" r="r" b="b"/>
                <a:pathLst>
                  <a:path w="13062" h="12252" extrusionOk="0">
                    <a:moveTo>
                      <a:pt x="6716" y="1381"/>
                    </a:moveTo>
                    <a:lnTo>
                      <a:pt x="6716" y="1381"/>
                    </a:lnTo>
                    <a:cubicBezTo>
                      <a:pt x="9037" y="1453"/>
                      <a:pt x="10990" y="2846"/>
                      <a:pt x="11704" y="4739"/>
                    </a:cubicBezTo>
                    <a:lnTo>
                      <a:pt x="7121" y="5632"/>
                    </a:lnTo>
                    <a:lnTo>
                      <a:pt x="6716" y="1381"/>
                    </a:lnTo>
                    <a:close/>
                    <a:moveTo>
                      <a:pt x="5751" y="1429"/>
                    </a:moveTo>
                    <a:lnTo>
                      <a:pt x="6370" y="5775"/>
                    </a:lnTo>
                    <a:lnTo>
                      <a:pt x="1108" y="6787"/>
                    </a:lnTo>
                    <a:cubicBezTo>
                      <a:pt x="1096" y="6632"/>
                      <a:pt x="1084" y="6477"/>
                      <a:pt x="1084" y="6322"/>
                    </a:cubicBezTo>
                    <a:cubicBezTo>
                      <a:pt x="1084" y="3834"/>
                      <a:pt x="3108" y="1774"/>
                      <a:pt x="5751" y="1429"/>
                    </a:cubicBezTo>
                    <a:close/>
                    <a:moveTo>
                      <a:pt x="11931" y="5632"/>
                    </a:moveTo>
                    <a:cubicBezTo>
                      <a:pt x="11966" y="5858"/>
                      <a:pt x="11990" y="6084"/>
                      <a:pt x="11990" y="6310"/>
                    </a:cubicBezTo>
                    <a:cubicBezTo>
                      <a:pt x="11990" y="7822"/>
                      <a:pt x="11228" y="9180"/>
                      <a:pt x="10050" y="10085"/>
                    </a:cubicBezTo>
                    <a:cubicBezTo>
                      <a:pt x="9490" y="9299"/>
                      <a:pt x="8573" y="8787"/>
                      <a:pt x="7525" y="8787"/>
                    </a:cubicBezTo>
                    <a:lnTo>
                      <a:pt x="7430" y="8787"/>
                    </a:lnTo>
                    <a:lnTo>
                      <a:pt x="7216" y="6549"/>
                    </a:lnTo>
                    <a:lnTo>
                      <a:pt x="11931" y="5632"/>
                    </a:lnTo>
                    <a:close/>
                    <a:moveTo>
                      <a:pt x="6501" y="6691"/>
                    </a:moveTo>
                    <a:lnTo>
                      <a:pt x="6811" y="8870"/>
                    </a:lnTo>
                    <a:cubicBezTo>
                      <a:pt x="5751" y="9120"/>
                      <a:pt x="4906" y="9906"/>
                      <a:pt x="4585" y="10930"/>
                    </a:cubicBezTo>
                    <a:cubicBezTo>
                      <a:pt x="3001" y="10382"/>
                      <a:pt x="1775" y="9180"/>
                      <a:pt x="1298" y="7703"/>
                    </a:cubicBezTo>
                    <a:lnTo>
                      <a:pt x="6501" y="6691"/>
                    </a:lnTo>
                    <a:close/>
                    <a:moveTo>
                      <a:pt x="6537" y="0"/>
                    </a:moveTo>
                    <a:cubicBezTo>
                      <a:pt x="2930" y="0"/>
                      <a:pt x="1" y="2739"/>
                      <a:pt x="1" y="6120"/>
                    </a:cubicBezTo>
                    <a:cubicBezTo>
                      <a:pt x="1" y="8823"/>
                      <a:pt x="1870" y="11121"/>
                      <a:pt x="4454" y="11930"/>
                    </a:cubicBezTo>
                    <a:cubicBezTo>
                      <a:pt x="5108" y="12133"/>
                      <a:pt x="5811" y="12252"/>
                      <a:pt x="6537" y="12252"/>
                    </a:cubicBezTo>
                    <a:cubicBezTo>
                      <a:pt x="8014" y="12252"/>
                      <a:pt x="9383" y="11787"/>
                      <a:pt x="10478" y="11001"/>
                    </a:cubicBezTo>
                    <a:cubicBezTo>
                      <a:pt x="12050" y="9882"/>
                      <a:pt x="13062" y="8108"/>
                      <a:pt x="13062" y="6120"/>
                    </a:cubicBezTo>
                    <a:cubicBezTo>
                      <a:pt x="13062" y="2739"/>
                      <a:pt x="10145"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1273675" y="6495450"/>
                <a:ext cx="240525" cy="221475"/>
              </a:xfrm>
              <a:custGeom>
                <a:avLst/>
                <a:gdLst/>
                <a:ahLst/>
                <a:cxnLst/>
                <a:rect l="l" t="t" r="r" b="b"/>
                <a:pathLst>
                  <a:path w="9621" h="8859" extrusionOk="0">
                    <a:moveTo>
                      <a:pt x="9418" y="0"/>
                    </a:moveTo>
                    <a:lnTo>
                      <a:pt x="8335" y="727"/>
                    </a:lnTo>
                    <a:lnTo>
                      <a:pt x="8764" y="1262"/>
                    </a:lnTo>
                    <a:lnTo>
                      <a:pt x="3489" y="4144"/>
                    </a:lnTo>
                    <a:lnTo>
                      <a:pt x="4561" y="5620"/>
                    </a:lnTo>
                    <a:lnTo>
                      <a:pt x="1548" y="8108"/>
                    </a:lnTo>
                    <a:lnTo>
                      <a:pt x="1179" y="7454"/>
                    </a:lnTo>
                    <a:lnTo>
                      <a:pt x="1" y="8275"/>
                    </a:lnTo>
                    <a:lnTo>
                      <a:pt x="644" y="8858"/>
                    </a:lnTo>
                    <a:lnTo>
                      <a:pt x="6347" y="5382"/>
                    </a:lnTo>
                    <a:lnTo>
                      <a:pt x="5597" y="3715"/>
                    </a:lnTo>
                    <a:lnTo>
                      <a:pt x="9621" y="786"/>
                    </a:lnTo>
                    <a:lnTo>
                      <a:pt x="9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1382025" y="6599625"/>
                <a:ext cx="33075" cy="25025"/>
              </a:xfrm>
              <a:custGeom>
                <a:avLst/>
                <a:gdLst/>
                <a:ahLst/>
                <a:cxnLst/>
                <a:rect l="l" t="t" r="r" b="b"/>
                <a:pathLst>
                  <a:path w="1323" h="1001" extrusionOk="0">
                    <a:moveTo>
                      <a:pt x="632" y="358"/>
                    </a:moveTo>
                    <a:cubicBezTo>
                      <a:pt x="477" y="358"/>
                      <a:pt x="358" y="441"/>
                      <a:pt x="358" y="536"/>
                    </a:cubicBezTo>
                    <a:cubicBezTo>
                      <a:pt x="358" y="631"/>
                      <a:pt x="477" y="715"/>
                      <a:pt x="632" y="715"/>
                    </a:cubicBezTo>
                    <a:cubicBezTo>
                      <a:pt x="774" y="715"/>
                      <a:pt x="905" y="631"/>
                      <a:pt x="905" y="536"/>
                    </a:cubicBezTo>
                    <a:cubicBezTo>
                      <a:pt x="905" y="441"/>
                      <a:pt x="774" y="358"/>
                      <a:pt x="632" y="358"/>
                    </a:cubicBezTo>
                    <a:close/>
                    <a:moveTo>
                      <a:pt x="667" y="119"/>
                    </a:moveTo>
                    <a:cubicBezTo>
                      <a:pt x="965" y="119"/>
                      <a:pt x="1203" y="286"/>
                      <a:pt x="1203" y="500"/>
                    </a:cubicBezTo>
                    <a:cubicBezTo>
                      <a:pt x="1203" y="715"/>
                      <a:pt x="965" y="881"/>
                      <a:pt x="667" y="881"/>
                    </a:cubicBezTo>
                    <a:cubicBezTo>
                      <a:pt x="370" y="881"/>
                      <a:pt x="120" y="715"/>
                      <a:pt x="120" y="500"/>
                    </a:cubicBezTo>
                    <a:cubicBezTo>
                      <a:pt x="120" y="286"/>
                      <a:pt x="358" y="119"/>
                      <a:pt x="667" y="119"/>
                    </a:cubicBezTo>
                    <a:close/>
                    <a:moveTo>
                      <a:pt x="667" y="0"/>
                    </a:moveTo>
                    <a:cubicBezTo>
                      <a:pt x="298" y="0"/>
                      <a:pt x="0" y="227"/>
                      <a:pt x="0" y="500"/>
                    </a:cubicBezTo>
                    <a:cubicBezTo>
                      <a:pt x="0" y="774"/>
                      <a:pt x="298" y="1001"/>
                      <a:pt x="667" y="1001"/>
                    </a:cubicBezTo>
                    <a:cubicBezTo>
                      <a:pt x="1024" y="1001"/>
                      <a:pt x="1322" y="774"/>
                      <a:pt x="1322" y="500"/>
                    </a:cubicBezTo>
                    <a:cubicBezTo>
                      <a:pt x="1322" y="227"/>
                      <a:pt x="1024" y="0"/>
                      <a:pt x="667" y="0"/>
                    </a:cubicBez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1356425" y="6688050"/>
                <a:ext cx="119375" cy="54175"/>
              </a:xfrm>
              <a:custGeom>
                <a:avLst/>
                <a:gdLst/>
                <a:ahLst/>
                <a:cxnLst/>
                <a:rect l="l" t="t" r="r" b="b"/>
                <a:pathLst>
                  <a:path w="4775" h="2167" extrusionOk="0">
                    <a:moveTo>
                      <a:pt x="3120" y="654"/>
                    </a:moveTo>
                    <a:lnTo>
                      <a:pt x="3001" y="678"/>
                    </a:lnTo>
                    <a:lnTo>
                      <a:pt x="3025" y="893"/>
                    </a:lnTo>
                    <a:cubicBezTo>
                      <a:pt x="2941" y="904"/>
                      <a:pt x="2858" y="940"/>
                      <a:pt x="2787" y="1000"/>
                    </a:cubicBezTo>
                    <a:lnTo>
                      <a:pt x="2560" y="857"/>
                    </a:lnTo>
                    <a:lnTo>
                      <a:pt x="2489" y="964"/>
                    </a:lnTo>
                    <a:lnTo>
                      <a:pt x="2715" y="1095"/>
                    </a:lnTo>
                    <a:cubicBezTo>
                      <a:pt x="2679" y="1154"/>
                      <a:pt x="2656" y="1214"/>
                      <a:pt x="2656" y="1274"/>
                    </a:cubicBezTo>
                    <a:cubicBezTo>
                      <a:pt x="2656" y="1297"/>
                      <a:pt x="2668" y="1309"/>
                      <a:pt x="2668" y="1321"/>
                    </a:cubicBezTo>
                    <a:lnTo>
                      <a:pt x="2382" y="1381"/>
                    </a:lnTo>
                    <a:lnTo>
                      <a:pt x="2406" y="1500"/>
                    </a:lnTo>
                    <a:lnTo>
                      <a:pt x="2703" y="1440"/>
                    </a:lnTo>
                    <a:cubicBezTo>
                      <a:pt x="2739" y="1512"/>
                      <a:pt x="2787" y="1559"/>
                      <a:pt x="2858" y="1595"/>
                    </a:cubicBezTo>
                    <a:lnTo>
                      <a:pt x="2703" y="1845"/>
                    </a:lnTo>
                    <a:lnTo>
                      <a:pt x="2810" y="1905"/>
                    </a:lnTo>
                    <a:lnTo>
                      <a:pt x="2965" y="1655"/>
                    </a:lnTo>
                    <a:cubicBezTo>
                      <a:pt x="3013" y="1666"/>
                      <a:pt x="3072" y="1678"/>
                      <a:pt x="3120" y="1678"/>
                    </a:cubicBezTo>
                    <a:cubicBezTo>
                      <a:pt x="3132" y="1678"/>
                      <a:pt x="3132" y="1666"/>
                      <a:pt x="3144" y="1666"/>
                    </a:cubicBezTo>
                    <a:lnTo>
                      <a:pt x="3180" y="1952"/>
                    </a:lnTo>
                    <a:lnTo>
                      <a:pt x="3299" y="1928"/>
                    </a:lnTo>
                    <a:lnTo>
                      <a:pt x="3263" y="1655"/>
                    </a:lnTo>
                    <a:cubicBezTo>
                      <a:pt x="3322" y="1631"/>
                      <a:pt x="3394" y="1607"/>
                      <a:pt x="3441" y="1559"/>
                    </a:cubicBezTo>
                    <a:lnTo>
                      <a:pt x="3620" y="1702"/>
                    </a:lnTo>
                    <a:lnTo>
                      <a:pt x="3691" y="1607"/>
                    </a:lnTo>
                    <a:lnTo>
                      <a:pt x="3525" y="1476"/>
                    </a:lnTo>
                    <a:cubicBezTo>
                      <a:pt x="3561" y="1416"/>
                      <a:pt x="3584" y="1357"/>
                      <a:pt x="3584" y="1285"/>
                    </a:cubicBezTo>
                    <a:lnTo>
                      <a:pt x="3846" y="1238"/>
                    </a:lnTo>
                    <a:lnTo>
                      <a:pt x="3834" y="1119"/>
                    </a:lnTo>
                    <a:lnTo>
                      <a:pt x="3572" y="1166"/>
                    </a:lnTo>
                    <a:cubicBezTo>
                      <a:pt x="3549" y="1095"/>
                      <a:pt x="3513" y="1047"/>
                      <a:pt x="3453" y="1000"/>
                    </a:cubicBezTo>
                    <a:lnTo>
                      <a:pt x="3561" y="833"/>
                    </a:lnTo>
                    <a:lnTo>
                      <a:pt x="3465" y="762"/>
                    </a:lnTo>
                    <a:lnTo>
                      <a:pt x="3346" y="928"/>
                    </a:lnTo>
                    <a:cubicBezTo>
                      <a:pt x="3287" y="904"/>
                      <a:pt x="3227" y="881"/>
                      <a:pt x="3156" y="881"/>
                    </a:cubicBezTo>
                    <a:lnTo>
                      <a:pt x="3120" y="654"/>
                    </a:lnTo>
                    <a:close/>
                    <a:moveTo>
                      <a:pt x="2622" y="1"/>
                    </a:moveTo>
                    <a:cubicBezTo>
                      <a:pt x="2486" y="1"/>
                      <a:pt x="2342" y="11"/>
                      <a:pt x="2191" y="35"/>
                    </a:cubicBezTo>
                    <a:cubicBezTo>
                      <a:pt x="298" y="333"/>
                      <a:pt x="1" y="2083"/>
                      <a:pt x="1" y="2095"/>
                    </a:cubicBezTo>
                    <a:lnTo>
                      <a:pt x="108" y="2119"/>
                    </a:lnTo>
                    <a:cubicBezTo>
                      <a:pt x="120" y="2095"/>
                      <a:pt x="405" y="440"/>
                      <a:pt x="2215" y="154"/>
                    </a:cubicBezTo>
                    <a:cubicBezTo>
                      <a:pt x="2365" y="131"/>
                      <a:pt x="2506" y="120"/>
                      <a:pt x="2640" y="120"/>
                    </a:cubicBezTo>
                    <a:cubicBezTo>
                      <a:pt x="4114" y="120"/>
                      <a:pt x="4646" y="1446"/>
                      <a:pt x="4668" y="1512"/>
                    </a:cubicBezTo>
                    <a:lnTo>
                      <a:pt x="4775" y="1464"/>
                    </a:lnTo>
                    <a:cubicBezTo>
                      <a:pt x="4775" y="1453"/>
                      <a:pt x="4190" y="1"/>
                      <a:pt x="2622" y="1"/>
                    </a:cubicBezTo>
                    <a:close/>
                    <a:moveTo>
                      <a:pt x="1536" y="1202"/>
                    </a:moveTo>
                    <a:cubicBezTo>
                      <a:pt x="1227" y="1202"/>
                      <a:pt x="977" y="1416"/>
                      <a:pt x="977" y="1690"/>
                    </a:cubicBezTo>
                    <a:cubicBezTo>
                      <a:pt x="977" y="1952"/>
                      <a:pt x="1227" y="2166"/>
                      <a:pt x="1536" y="2166"/>
                    </a:cubicBezTo>
                    <a:cubicBezTo>
                      <a:pt x="1751" y="2166"/>
                      <a:pt x="1941" y="2071"/>
                      <a:pt x="2037" y="1916"/>
                    </a:cubicBezTo>
                    <a:lnTo>
                      <a:pt x="2037" y="1916"/>
                    </a:lnTo>
                    <a:cubicBezTo>
                      <a:pt x="1965" y="1952"/>
                      <a:pt x="1894" y="1976"/>
                      <a:pt x="1810" y="1976"/>
                    </a:cubicBezTo>
                    <a:cubicBezTo>
                      <a:pt x="1572" y="1976"/>
                      <a:pt x="1382" y="1809"/>
                      <a:pt x="1382" y="1607"/>
                    </a:cubicBezTo>
                    <a:cubicBezTo>
                      <a:pt x="1382" y="1416"/>
                      <a:pt x="1536" y="1274"/>
                      <a:pt x="1739" y="1238"/>
                    </a:cubicBezTo>
                    <a:cubicBezTo>
                      <a:pt x="1679" y="1214"/>
                      <a:pt x="1608" y="1202"/>
                      <a:pt x="1536" y="1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1241225" y="6473425"/>
                <a:ext cx="292025" cy="120875"/>
              </a:xfrm>
              <a:custGeom>
                <a:avLst/>
                <a:gdLst/>
                <a:ahLst/>
                <a:cxnLst/>
                <a:rect l="l" t="t" r="r" b="b"/>
                <a:pathLst>
                  <a:path w="11681" h="4835" extrusionOk="0">
                    <a:moveTo>
                      <a:pt x="7633" y="0"/>
                    </a:moveTo>
                    <a:lnTo>
                      <a:pt x="7561" y="726"/>
                    </a:lnTo>
                    <a:lnTo>
                      <a:pt x="7668" y="738"/>
                    </a:lnTo>
                    <a:lnTo>
                      <a:pt x="7752" y="12"/>
                    </a:lnTo>
                    <a:lnTo>
                      <a:pt x="7633" y="0"/>
                    </a:lnTo>
                    <a:close/>
                    <a:moveTo>
                      <a:pt x="2965" y="643"/>
                    </a:moveTo>
                    <a:lnTo>
                      <a:pt x="2858" y="703"/>
                    </a:lnTo>
                    <a:lnTo>
                      <a:pt x="3204" y="1357"/>
                    </a:lnTo>
                    <a:lnTo>
                      <a:pt x="3311" y="1310"/>
                    </a:lnTo>
                    <a:lnTo>
                      <a:pt x="2965" y="643"/>
                    </a:lnTo>
                    <a:close/>
                    <a:moveTo>
                      <a:pt x="9562" y="750"/>
                    </a:moveTo>
                    <a:lnTo>
                      <a:pt x="9169" y="1381"/>
                    </a:lnTo>
                    <a:lnTo>
                      <a:pt x="9276" y="1441"/>
                    </a:lnTo>
                    <a:lnTo>
                      <a:pt x="9669" y="810"/>
                    </a:lnTo>
                    <a:lnTo>
                      <a:pt x="9562" y="750"/>
                    </a:lnTo>
                    <a:close/>
                    <a:moveTo>
                      <a:pt x="1168" y="2072"/>
                    </a:moveTo>
                    <a:lnTo>
                      <a:pt x="1096" y="2167"/>
                    </a:lnTo>
                    <a:lnTo>
                      <a:pt x="1668" y="2560"/>
                    </a:lnTo>
                    <a:lnTo>
                      <a:pt x="1727" y="2465"/>
                    </a:lnTo>
                    <a:lnTo>
                      <a:pt x="1168" y="2072"/>
                    </a:lnTo>
                    <a:close/>
                    <a:moveTo>
                      <a:pt x="11621" y="2798"/>
                    </a:moveTo>
                    <a:lnTo>
                      <a:pt x="10990" y="3179"/>
                    </a:lnTo>
                    <a:lnTo>
                      <a:pt x="11050" y="3274"/>
                    </a:lnTo>
                    <a:lnTo>
                      <a:pt x="11681" y="2893"/>
                    </a:lnTo>
                    <a:lnTo>
                      <a:pt x="11621" y="2798"/>
                    </a:lnTo>
                    <a:close/>
                    <a:moveTo>
                      <a:pt x="37" y="4548"/>
                    </a:moveTo>
                    <a:lnTo>
                      <a:pt x="1" y="4655"/>
                    </a:lnTo>
                    <a:lnTo>
                      <a:pt x="668" y="4834"/>
                    </a:lnTo>
                    <a:lnTo>
                      <a:pt x="691" y="4715"/>
                    </a:lnTo>
                    <a:lnTo>
                      <a:pt x="37" y="45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1318325" y="6366250"/>
                <a:ext cx="103025" cy="92600"/>
              </a:xfrm>
              <a:custGeom>
                <a:avLst/>
                <a:gdLst/>
                <a:ahLst/>
                <a:cxnLst/>
                <a:rect l="l" t="t" r="r" b="b"/>
                <a:pathLst>
                  <a:path w="4121" h="3704" extrusionOk="0">
                    <a:moveTo>
                      <a:pt x="2060" y="334"/>
                    </a:moveTo>
                    <a:cubicBezTo>
                      <a:pt x="2965" y="334"/>
                      <a:pt x="3703" y="870"/>
                      <a:pt x="3703" y="1513"/>
                    </a:cubicBezTo>
                    <a:cubicBezTo>
                      <a:pt x="3703" y="1763"/>
                      <a:pt x="3596" y="1989"/>
                      <a:pt x="3418" y="2180"/>
                    </a:cubicBezTo>
                    <a:lnTo>
                      <a:pt x="3406" y="1584"/>
                    </a:lnTo>
                    <a:lnTo>
                      <a:pt x="1132" y="1799"/>
                    </a:lnTo>
                    <a:lnTo>
                      <a:pt x="1310" y="2561"/>
                    </a:lnTo>
                    <a:cubicBezTo>
                      <a:pt x="786" y="2370"/>
                      <a:pt x="417" y="1977"/>
                      <a:pt x="417" y="1513"/>
                    </a:cubicBezTo>
                    <a:cubicBezTo>
                      <a:pt x="417" y="870"/>
                      <a:pt x="1155" y="334"/>
                      <a:pt x="2060" y="334"/>
                    </a:cubicBezTo>
                    <a:close/>
                    <a:moveTo>
                      <a:pt x="2060" y="1"/>
                    </a:moveTo>
                    <a:cubicBezTo>
                      <a:pt x="929" y="1"/>
                      <a:pt x="1" y="680"/>
                      <a:pt x="1" y="1513"/>
                    </a:cubicBezTo>
                    <a:cubicBezTo>
                      <a:pt x="1" y="2180"/>
                      <a:pt x="596" y="2751"/>
                      <a:pt x="1405" y="2954"/>
                    </a:cubicBezTo>
                    <a:lnTo>
                      <a:pt x="1584" y="3704"/>
                    </a:lnTo>
                    <a:lnTo>
                      <a:pt x="3453" y="3525"/>
                    </a:lnTo>
                    <a:lnTo>
                      <a:pt x="3430" y="2644"/>
                    </a:lnTo>
                    <a:cubicBezTo>
                      <a:pt x="3858" y="2370"/>
                      <a:pt x="4120" y="1965"/>
                      <a:pt x="4120" y="1513"/>
                    </a:cubicBezTo>
                    <a:cubicBezTo>
                      <a:pt x="4120" y="680"/>
                      <a:pt x="3203"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1355525" y="6409725"/>
                <a:ext cx="37825" cy="46150"/>
              </a:xfrm>
              <a:custGeom>
                <a:avLst/>
                <a:gdLst/>
                <a:ahLst/>
                <a:cxnLst/>
                <a:rect l="l" t="t" r="r" b="b"/>
                <a:pathLst>
                  <a:path w="1513" h="1846" extrusionOk="0">
                    <a:moveTo>
                      <a:pt x="715" y="95"/>
                    </a:moveTo>
                    <a:lnTo>
                      <a:pt x="608" y="107"/>
                    </a:lnTo>
                    <a:lnTo>
                      <a:pt x="810" y="1750"/>
                    </a:lnTo>
                    <a:lnTo>
                      <a:pt x="930" y="1739"/>
                    </a:lnTo>
                    <a:lnTo>
                      <a:pt x="715" y="95"/>
                    </a:lnTo>
                    <a:close/>
                    <a:moveTo>
                      <a:pt x="1406" y="0"/>
                    </a:moveTo>
                    <a:lnTo>
                      <a:pt x="1287" y="12"/>
                    </a:lnTo>
                    <a:lnTo>
                      <a:pt x="1406" y="1750"/>
                    </a:lnTo>
                    <a:lnTo>
                      <a:pt x="1513" y="1739"/>
                    </a:lnTo>
                    <a:lnTo>
                      <a:pt x="1406" y="0"/>
                    </a:lnTo>
                    <a:close/>
                    <a:moveTo>
                      <a:pt x="120" y="84"/>
                    </a:moveTo>
                    <a:lnTo>
                      <a:pt x="1" y="107"/>
                    </a:lnTo>
                    <a:lnTo>
                      <a:pt x="370" y="1846"/>
                    </a:lnTo>
                    <a:lnTo>
                      <a:pt x="489" y="1822"/>
                    </a:lnTo>
                    <a:lnTo>
                      <a:pt x="120" y="8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46"/>
        <p:cNvGrpSpPr/>
        <p:nvPr/>
      </p:nvGrpSpPr>
      <p:grpSpPr>
        <a:xfrm>
          <a:off x="0" y="0"/>
          <a:ext cx="0" cy="0"/>
          <a:chOff x="0" y="0"/>
          <a:chExt cx="0" cy="0"/>
        </a:xfrm>
      </p:grpSpPr>
      <p:grpSp>
        <p:nvGrpSpPr>
          <p:cNvPr id="347" name="Google Shape;347;p21"/>
          <p:cNvGrpSpPr/>
          <p:nvPr/>
        </p:nvGrpSpPr>
        <p:grpSpPr>
          <a:xfrm>
            <a:off x="0" y="0"/>
            <a:ext cx="9144003" cy="5143501"/>
            <a:chOff x="0" y="0"/>
            <a:chExt cx="9144003" cy="5143501"/>
          </a:xfrm>
        </p:grpSpPr>
        <p:pic>
          <p:nvPicPr>
            <p:cNvPr id="348" name="Google Shape;348;p21"/>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349" name="Google Shape;349;p21"/>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2" name="Google Shape;352;p21"/>
          <p:cNvSpPr txBox="1">
            <a:spLocks noGrp="1"/>
          </p:cNvSpPr>
          <p:nvPr>
            <p:ph type="subTitle" idx="1"/>
          </p:nvPr>
        </p:nvSpPr>
        <p:spPr>
          <a:xfrm>
            <a:off x="1346052" y="2497099"/>
            <a:ext cx="1930800" cy="11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21"/>
          <p:cNvSpPr txBox="1">
            <a:spLocks noGrp="1"/>
          </p:cNvSpPr>
          <p:nvPr>
            <p:ph type="subTitle" idx="2"/>
          </p:nvPr>
        </p:nvSpPr>
        <p:spPr>
          <a:xfrm>
            <a:off x="3606597" y="2497099"/>
            <a:ext cx="1930800" cy="11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1"/>
          <p:cNvSpPr txBox="1">
            <a:spLocks noGrp="1"/>
          </p:cNvSpPr>
          <p:nvPr>
            <p:ph type="subTitle" idx="3"/>
          </p:nvPr>
        </p:nvSpPr>
        <p:spPr>
          <a:xfrm>
            <a:off x="5867148" y="2497099"/>
            <a:ext cx="1930800" cy="11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1"/>
          <p:cNvSpPr txBox="1">
            <a:spLocks noGrp="1"/>
          </p:cNvSpPr>
          <p:nvPr>
            <p:ph type="subTitle" idx="4"/>
          </p:nvPr>
        </p:nvSpPr>
        <p:spPr>
          <a:xfrm>
            <a:off x="1346060" y="1837100"/>
            <a:ext cx="19308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6" name="Google Shape;356;p21"/>
          <p:cNvSpPr txBox="1">
            <a:spLocks noGrp="1"/>
          </p:cNvSpPr>
          <p:nvPr>
            <p:ph type="subTitle" idx="5"/>
          </p:nvPr>
        </p:nvSpPr>
        <p:spPr>
          <a:xfrm>
            <a:off x="3606602" y="1837100"/>
            <a:ext cx="19308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7" name="Google Shape;357;p21"/>
          <p:cNvSpPr txBox="1">
            <a:spLocks noGrp="1"/>
          </p:cNvSpPr>
          <p:nvPr>
            <p:ph type="subTitle" idx="6"/>
          </p:nvPr>
        </p:nvSpPr>
        <p:spPr>
          <a:xfrm>
            <a:off x="5867144" y="1837100"/>
            <a:ext cx="19308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58" name="Google Shape;358;p21"/>
          <p:cNvGrpSpPr/>
          <p:nvPr/>
        </p:nvGrpSpPr>
        <p:grpSpPr>
          <a:xfrm>
            <a:off x="7899542" y="3856026"/>
            <a:ext cx="1062483" cy="1096997"/>
            <a:chOff x="7650917" y="3856026"/>
            <a:chExt cx="1062483" cy="1096997"/>
          </a:xfrm>
        </p:grpSpPr>
        <p:sp>
          <p:nvSpPr>
            <p:cNvPr id="359" name="Google Shape;359;p21"/>
            <p:cNvSpPr/>
            <p:nvPr/>
          </p:nvSpPr>
          <p:spPr>
            <a:xfrm>
              <a:off x="7797912" y="4898124"/>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21"/>
            <p:cNvGrpSpPr/>
            <p:nvPr/>
          </p:nvGrpSpPr>
          <p:grpSpPr>
            <a:xfrm flipH="1">
              <a:off x="7650917" y="3856026"/>
              <a:ext cx="1062483" cy="1084667"/>
              <a:chOff x="5518825" y="5502600"/>
              <a:chExt cx="603375" cy="580750"/>
            </a:xfrm>
          </p:grpSpPr>
          <p:sp>
            <p:nvSpPr>
              <p:cNvPr id="361" name="Google Shape;361;p21"/>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 name="Google Shape;366;p21"/>
          <p:cNvGrpSpPr/>
          <p:nvPr/>
        </p:nvGrpSpPr>
        <p:grpSpPr>
          <a:xfrm>
            <a:off x="153433" y="3969798"/>
            <a:ext cx="1448589" cy="1096968"/>
            <a:chOff x="153433" y="3969798"/>
            <a:chExt cx="1448589" cy="1096968"/>
          </a:xfrm>
        </p:grpSpPr>
        <p:sp>
          <p:nvSpPr>
            <p:cNvPr id="367" name="Google Shape;367;p21"/>
            <p:cNvSpPr/>
            <p:nvPr/>
          </p:nvSpPr>
          <p:spPr>
            <a:xfrm>
              <a:off x="522837" y="4953024"/>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21"/>
            <p:cNvGrpSpPr/>
            <p:nvPr/>
          </p:nvGrpSpPr>
          <p:grpSpPr>
            <a:xfrm>
              <a:off x="153433" y="3969798"/>
              <a:ext cx="1448589" cy="1096968"/>
              <a:chOff x="3321225" y="6290500"/>
              <a:chExt cx="645050" cy="488475"/>
            </a:xfrm>
          </p:grpSpPr>
          <p:sp>
            <p:nvSpPr>
              <p:cNvPr id="369" name="Google Shape;369;p21"/>
              <p:cNvSpPr/>
              <p:nvPr/>
            </p:nvSpPr>
            <p:spPr>
              <a:xfrm>
                <a:off x="3321225" y="6290500"/>
                <a:ext cx="645050" cy="488475"/>
              </a:xfrm>
              <a:custGeom>
                <a:avLst/>
                <a:gdLst/>
                <a:ahLst/>
                <a:cxnLst/>
                <a:rect l="l" t="t" r="r" b="b"/>
                <a:pathLst>
                  <a:path w="25802" h="19539" extrusionOk="0">
                    <a:moveTo>
                      <a:pt x="16824" y="0"/>
                    </a:moveTo>
                    <a:lnTo>
                      <a:pt x="11752" y="5001"/>
                    </a:lnTo>
                    <a:lnTo>
                      <a:pt x="4883" y="2405"/>
                    </a:lnTo>
                    <a:lnTo>
                      <a:pt x="1" y="6513"/>
                    </a:lnTo>
                    <a:lnTo>
                      <a:pt x="3859" y="19538"/>
                    </a:lnTo>
                    <a:lnTo>
                      <a:pt x="9050" y="15919"/>
                    </a:lnTo>
                    <a:lnTo>
                      <a:pt x="15681" y="18264"/>
                    </a:lnTo>
                    <a:lnTo>
                      <a:pt x="19896" y="14050"/>
                    </a:lnTo>
                    <a:lnTo>
                      <a:pt x="25802" y="16038"/>
                    </a:lnTo>
                    <a:lnTo>
                      <a:pt x="23337" y="1751"/>
                    </a:lnTo>
                    <a:lnTo>
                      <a:pt x="168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p:nvPr/>
            </p:nvSpPr>
            <p:spPr>
              <a:xfrm>
                <a:off x="3356350" y="6321150"/>
                <a:ext cx="591775" cy="436100"/>
              </a:xfrm>
              <a:custGeom>
                <a:avLst/>
                <a:gdLst/>
                <a:ahLst/>
                <a:cxnLst/>
                <a:rect l="l" t="t" r="r" b="b"/>
                <a:pathLst>
                  <a:path w="23671" h="17444" extrusionOk="0">
                    <a:moveTo>
                      <a:pt x="14872" y="1"/>
                    </a:moveTo>
                    <a:lnTo>
                      <a:pt x="10383" y="4263"/>
                    </a:lnTo>
                    <a:lnTo>
                      <a:pt x="9585" y="3977"/>
                    </a:lnTo>
                    <a:lnTo>
                      <a:pt x="5002" y="4858"/>
                    </a:lnTo>
                    <a:lnTo>
                      <a:pt x="4347" y="4358"/>
                    </a:lnTo>
                    <a:lnTo>
                      <a:pt x="1" y="7918"/>
                    </a:lnTo>
                    <a:lnTo>
                      <a:pt x="2823" y="17443"/>
                    </a:lnTo>
                    <a:lnTo>
                      <a:pt x="7454" y="14002"/>
                    </a:lnTo>
                    <a:lnTo>
                      <a:pt x="9121" y="14657"/>
                    </a:lnTo>
                    <a:lnTo>
                      <a:pt x="18229" y="12455"/>
                    </a:lnTo>
                    <a:lnTo>
                      <a:pt x="18396" y="12276"/>
                    </a:lnTo>
                    <a:lnTo>
                      <a:pt x="23671" y="13693"/>
                    </a:lnTo>
                    <a:lnTo>
                      <a:pt x="22658" y="8025"/>
                    </a:lnTo>
                    <a:cubicBezTo>
                      <a:pt x="22635" y="8014"/>
                      <a:pt x="22599" y="8002"/>
                      <a:pt x="22575" y="7990"/>
                    </a:cubicBezTo>
                    <a:lnTo>
                      <a:pt x="20623" y="2346"/>
                    </a:lnTo>
                    <a:lnTo>
                      <a:pt x="16646" y="1263"/>
                    </a:lnTo>
                    <a:lnTo>
                      <a:pt x="14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1"/>
              <p:cNvSpPr/>
              <p:nvPr/>
            </p:nvSpPr>
            <p:spPr>
              <a:xfrm>
                <a:off x="3584375" y="6505575"/>
                <a:ext cx="229800" cy="230525"/>
              </a:xfrm>
              <a:custGeom>
                <a:avLst/>
                <a:gdLst/>
                <a:ahLst/>
                <a:cxnLst/>
                <a:rect l="l" t="t" r="r" b="b"/>
                <a:pathLst>
                  <a:path w="9192" h="9221" extrusionOk="0">
                    <a:moveTo>
                      <a:pt x="5374" y="1"/>
                    </a:moveTo>
                    <a:cubicBezTo>
                      <a:pt x="4795" y="1"/>
                      <a:pt x="4238" y="65"/>
                      <a:pt x="3786" y="160"/>
                    </a:cubicBezTo>
                    <a:cubicBezTo>
                      <a:pt x="2739" y="375"/>
                      <a:pt x="1322" y="827"/>
                      <a:pt x="834" y="1887"/>
                    </a:cubicBezTo>
                    <a:cubicBezTo>
                      <a:pt x="536" y="2482"/>
                      <a:pt x="476" y="3089"/>
                      <a:pt x="1226" y="3184"/>
                    </a:cubicBezTo>
                    <a:cubicBezTo>
                      <a:pt x="1281" y="3190"/>
                      <a:pt x="1338" y="3192"/>
                      <a:pt x="1398" y="3192"/>
                    </a:cubicBezTo>
                    <a:cubicBezTo>
                      <a:pt x="1665" y="3192"/>
                      <a:pt x="1977" y="3145"/>
                      <a:pt x="2275" y="3145"/>
                    </a:cubicBezTo>
                    <a:cubicBezTo>
                      <a:pt x="2605" y="3145"/>
                      <a:pt x="2916" y="3203"/>
                      <a:pt x="3131" y="3446"/>
                    </a:cubicBezTo>
                    <a:cubicBezTo>
                      <a:pt x="3524" y="3899"/>
                      <a:pt x="3131" y="4804"/>
                      <a:pt x="2703" y="5113"/>
                    </a:cubicBezTo>
                    <a:cubicBezTo>
                      <a:pt x="2498" y="5269"/>
                      <a:pt x="2307" y="5338"/>
                      <a:pt x="2133" y="5338"/>
                    </a:cubicBezTo>
                    <a:cubicBezTo>
                      <a:pt x="1802" y="5338"/>
                      <a:pt x="1538" y="5083"/>
                      <a:pt x="1381" y="4685"/>
                    </a:cubicBezTo>
                    <a:cubicBezTo>
                      <a:pt x="1278" y="4376"/>
                      <a:pt x="1183" y="4154"/>
                      <a:pt x="1087" y="4154"/>
                    </a:cubicBezTo>
                    <a:cubicBezTo>
                      <a:pt x="1016" y="4154"/>
                      <a:pt x="945" y="4273"/>
                      <a:pt x="869" y="4566"/>
                    </a:cubicBezTo>
                    <a:cubicBezTo>
                      <a:pt x="667" y="5292"/>
                      <a:pt x="488" y="6471"/>
                      <a:pt x="0" y="7268"/>
                    </a:cubicBezTo>
                    <a:lnTo>
                      <a:pt x="5001" y="9221"/>
                    </a:lnTo>
                    <a:lnTo>
                      <a:pt x="9108" y="5078"/>
                    </a:lnTo>
                    <a:cubicBezTo>
                      <a:pt x="9120" y="4947"/>
                      <a:pt x="9120" y="4816"/>
                      <a:pt x="9132" y="4685"/>
                    </a:cubicBezTo>
                    <a:cubicBezTo>
                      <a:pt x="9156" y="3637"/>
                      <a:pt x="9192" y="2161"/>
                      <a:pt x="8561" y="1220"/>
                    </a:cubicBezTo>
                    <a:cubicBezTo>
                      <a:pt x="7944" y="296"/>
                      <a:pt x="6610" y="1"/>
                      <a:pt x="5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1"/>
              <p:cNvSpPr/>
              <p:nvPr/>
            </p:nvSpPr>
            <p:spPr>
              <a:xfrm>
                <a:off x="3338200" y="6368175"/>
                <a:ext cx="257800" cy="298275"/>
              </a:xfrm>
              <a:custGeom>
                <a:avLst/>
                <a:gdLst/>
                <a:ahLst/>
                <a:cxnLst/>
                <a:rect l="l" t="t" r="r" b="b"/>
                <a:pathLst>
                  <a:path w="10312" h="11931" extrusionOk="0">
                    <a:moveTo>
                      <a:pt x="4251" y="1"/>
                    </a:moveTo>
                    <a:lnTo>
                      <a:pt x="1" y="3573"/>
                    </a:lnTo>
                    <a:lnTo>
                      <a:pt x="727" y="6037"/>
                    </a:lnTo>
                    <a:cubicBezTo>
                      <a:pt x="1040" y="5956"/>
                      <a:pt x="1370" y="5911"/>
                      <a:pt x="1681" y="5911"/>
                    </a:cubicBezTo>
                    <a:cubicBezTo>
                      <a:pt x="2279" y="5911"/>
                      <a:pt x="2805" y="6078"/>
                      <a:pt x="3001" y="6478"/>
                    </a:cubicBezTo>
                    <a:cubicBezTo>
                      <a:pt x="3144" y="6775"/>
                      <a:pt x="2787" y="7895"/>
                      <a:pt x="3120" y="8038"/>
                    </a:cubicBezTo>
                    <a:cubicBezTo>
                      <a:pt x="3149" y="8055"/>
                      <a:pt x="3177" y="8063"/>
                      <a:pt x="3203" y="8063"/>
                    </a:cubicBezTo>
                    <a:cubicBezTo>
                      <a:pt x="3554" y="8063"/>
                      <a:pt x="3669" y="6607"/>
                      <a:pt x="3692" y="6418"/>
                    </a:cubicBezTo>
                    <a:cubicBezTo>
                      <a:pt x="3870" y="5537"/>
                      <a:pt x="4263" y="4728"/>
                      <a:pt x="5204" y="4489"/>
                    </a:cubicBezTo>
                    <a:cubicBezTo>
                      <a:pt x="5357" y="4448"/>
                      <a:pt x="5534" y="4424"/>
                      <a:pt x="5716" y="4424"/>
                    </a:cubicBezTo>
                    <a:cubicBezTo>
                      <a:pt x="6213" y="4424"/>
                      <a:pt x="6744" y="4599"/>
                      <a:pt x="6918" y="5061"/>
                    </a:cubicBezTo>
                    <a:cubicBezTo>
                      <a:pt x="7156" y="5728"/>
                      <a:pt x="6311" y="6323"/>
                      <a:pt x="5954" y="6775"/>
                    </a:cubicBezTo>
                    <a:cubicBezTo>
                      <a:pt x="5287" y="7502"/>
                      <a:pt x="4596" y="8526"/>
                      <a:pt x="4299" y="9466"/>
                    </a:cubicBezTo>
                    <a:cubicBezTo>
                      <a:pt x="3852" y="10818"/>
                      <a:pt x="4532" y="11931"/>
                      <a:pt x="5736" y="11931"/>
                    </a:cubicBezTo>
                    <a:cubicBezTo>
                      <a:pt x="6007" y="11931"/>
                      <a:pt x="6304" y="11875"/>
                      <a:pt x="6620" y="11752"/>
                    </a:cubicBezTo>
                    <a:cubicBezTo>
                      <a:pt x="8371" y="11086"/>
                      <a:pt x="8275" y="9192"/>
                      <a:pt x="8275" y="7597"/>
                    </a:cubicBezTo>
                    <a:cubicBezTo>
                      <a:pt x="8275" y="6752"/>
                      <a:pt x="8240" y="5906"/>
                      <a:pt x="8549" y="5120"/>
                    </a:cubicBezTo>
                    <a:cubicBezTo>
                      <a:pt x="8823" y="4430"/>
                      <a:pt x="9359" y="3942"/>
                      <a:pt x="9752" y="3311"/>
                    </a:cubicBezTo>
                    <a:cubicBezTo>
                      <a:pt x="10002" y="2930"/>
                      <a:pt x="10180" y="2513"/>
                      <a:pt x="10311" y="2096"/>
                    </a:cubicBezTo>
                    <a:lnTo>
                      <a:pt x="42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a:off x="3682900" y="6303300"/>
                <a:ext cx="239925" cy="227075"/>
              </a:xfrm>
              <a:custGeom>
                <a:avLst/>
                <a:gdLst/>
                <a:ahLst/>
                <a:cxnLst/>
                <a:rect l="l" t="t" r="r" b="b"/>
                <a:pathLst>
                  <a:path w="9597" h="9083" extrusionOk="0">
                    <a:moveTo>
                      <a:pt x="2572" y="0"/>
                    </a:moveTo>
                    <a:lnTo>
                      <a:pt x="1810" y="715"/>
                    </a:lnTo>
                    <a:cubicBezTo>
                      <a:pt x="1774" y="917"/>
                      <a:pt x="1643" y="1108"/>
                      <a:pt x="1453" y="1358"/>
                    </a:cubicBezTo>
                    <a:cubicBezTo>
                      <a:pt x="822" y="2131"/>
                      <a:pt x="0" y="3072"/>
                      <a:pt x="1000" y="3917"/>
                    </a:cubicBezTo>
                    <a:cubicBezTo>
                      <a:pt x="1417" y="4282"/>
                      <a:pt x="1934" y="4464"/>
                      <a:pt x="2479" y="4464"/>
                    </a:cubicBezTo>
                    <a:cubicBezTo>
                      <a:pt x="2557" y="4464"/>
                      <a:pt x="2636" y="4461"/>
                      <a:pt x="2715" y="4453"/>
                    </a:cubicBezTo>
                    <a:cubicBezTo>
                      <a:pt x="3596" y="4370"/>
                      <a:pt x="3322" y="4036"/>
                      <a:pt x="3500" y="3405"/>
                    </a:cubicBezTo>
                    <a:cubicBezTo>
                      <a:pt x="3620" y="3024"/>
                      <a:pt x="3940" y="2934"/>
                      <a:pt x="4295" y="2934"/>
                    </a:cubicBezTo>
                    <a:cubicBezTo>
                      <a:pt x="4473" y="2934"/>
                      <a:pt x="4659" y="2957"/>
                      <a:pt x="4834" y="2977"/>
                    </a:cubicBezTo>
                    <a:cubicBezTo>
                      <a:pt x="5429" y="3096"/>
                      <a:pt x="5977" y="3167"/>
                      <a:pt x="5798" y="3822"/>
                    </a:cubicBezTo>
                    <a:cubicBezTo>
                      <a:pt x="5548" y="4763"/>
                      <a:pt x="5036" y="5632"/>
                      <a:pt x="4739" y="6537"/>
                    </a:cubicBezTo>
                    <a:cubicBezTo>
                      <a:pt x="4251" y="7894"/>
                      <a:pt x="5036" y="8442"/>
                      <a:pt x="6215" y="8894"/>
                    </a:cubicBezTo>
                    <a:cubicBezTo>
                      <a:pt x="6455" y="8970"/>
                      <a:pt x="6796" y="9083"/>
                      <a:pt x="7092" y="9083"/>
                    </a:cubicBezTo>
                    <a:cubicBezTo>
                      <a:pt x="7353" y="9083"/>
                      <a:pt x="7578" y="8995"/>
                      <a:pt x="7668" y="8716"/>
                    </a:cubicBezTo>
                    <a:cubicBezTo>
                      <a:pt x="7811" y="8323"/>
                      <a:pt x="7394" y="7715"/>
                      <a:pt x="7215" y="7382"/>
                    </a:cubicBezTo>
                    <a:cubicBezTo>
                      <a:pt x="6903" y="6791"/>
                      <a:pt x="6215" y="5011"/>
                      <a:pt x="7419" y="5011"/>
                    </a:cubicBezTo>
                    <a:cubicBezTo>
                      <a:pt x="7500" y="5011"/>
                      <a:pt x="7591" y="5019"/>
                      <a:pt x="7691" y="5037"/>
                    </a:cubicBezTo>
                    <a:cubicBezTo>
                      <a:pt x="8596" y="5179"/>
                      <a:pt x="7632" y="6965"/>
                      <a:pt x="8120" y="7656"/>
                    </a:cubicBezTo>
                    <a:cubicBezTo>
                      <a:pt x="8501" y="8192"/>
                      <a:pt x="9013" y="8537"/>
                      <a:pt x="9596" y="8739"/>
                    </a:cubicBezTo>
                    <a:lnTo>
                      <a:pt x="8323" y="1655"/>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3355475" y="6296150"/>
                <a:ext cx="581050" cy="443825"/>
              </a:xfrm>
              <a:custGeom>
                <a:avLst/>
                <a:gdLst/>
                <a:ahLst/>
                <a:cxnLst/>
                <a:rect l="l" t="t" r="r" b="b"/>
                <a:pathLst>
                  <a:path w="23242" h="17753" extrusionOk="0">
                    <a:moveTo>
                      <a:pt x="16371" y="3775"/>
                    </a:moveTo>
                    <a:lnTo>
                      <a:pt x="17538" y="9156"/>
                    </a:lnTo>
                    <a:lnTo>
                      <a:pt x="12752" y="12716"/>
                    </a:lnTo>
                    <a:lnTo>
                      <a:pt x="11263" y="7692"/>
                    </a:lnTo>
                    <a:lnTo>
                      <a:pt x="16371" y="3775"/>
                    </a:lnTo>
                    <a:close/>
                    <a:moveTo>
                      <a:pt x="4703" y="6097"/>
                    </a:moveTo>
                    <a:lnTo>
                      <a:pt x="11144" y="7716"/>
                    </a:lnTo>
                    <a:lnTo>
                      <a:pt x="12633" y="12728"/>
                    </a:lnTo>
                    <a:lnTo>
                      <a:pt x="12633" y="12728"/>
                    </a:lnTo>
                    <a:lnTo>
                      <a:pt x="6299" y="11061"/>
                    </a:lnTo>
                    <a:lnTo>
                      <a:pt x="4703" y="6097"/>
                    </a:lnTo>
                    <a:close/>
                    <a:moveTo>
                      <a:pt x="15669" y="1"/>
                    </a:moveTo>
                    <a:lnTo>
                      <a:pt x="15550" y="24"/>
                    </a:lnTo>
                    <a:lnTo>
                      <a:pt x="16347" y="3644"/>
                    </a:lnTo>
                    <a:lnTo>
                      <a:pt x="11228" y="7573"/>
                    </a:lnTo>
                    <a:lnTo>
                      <a:pt x="10442" y="4954"/>
                    </a:lnTo>
                    <a:lnTo>
                      <a:pt x="10335" y="4989"/>
                    </a:lnTo>
                    <a:lnTo>
                      <a:pt x="11097" y="7585"/>
                    </a:lnTo>
                    <a:lnTo>
                      <a:pt x="4656" y="5966"/>
                    </a:lnTo>
                    <a:lnTo>
                      <a:pt x="3584" y="2620"/>
                    </a:lnTo>
                    <a:lnTo>
                      <a:pt x="3477" y="2668"/>
                    </a:lnTo>
                    <a:lnTo>
                      <a:pt x="4548" y="5989"/>
                    </a:lnTo>
                    <a:lnTo>
                      <a:pt x="0" y="9776"/>
                    </a:lnTo>
                    <a:lnTo>
                      <a:pt x="72" y="9871"/>
                    </a:lnTo>
                    <a:lnTo>
                      <a:pt x="4584" y="6120"/>
                    </a:lnTo>
                    <a:lnTo>
                      <a:pt x="6180" y="11085"/>
                    </a:lnTo>
                    <a:lnTo>
                      <a:pt x="1369" y="14478"/>
                    </a:lnTo>
                    <a:lnTo>
                      <a:pt x="1441" y="14586"/>
                    </a:lnTo>
                    <a:lnTo>
                      <a:pt x="6215" y="11204"/>
                    </a:lnTo>
                    <a:lnTo>
                      <a:pt x="7561" y="15383"/>
                    </a:lnTo>
                    <a:lnTo>
                      <a:pt x="7668" y="15348"/>
                    </a:lnTo>
                    <a:lnTo>
                      <a:pt x="6334" y="11192"/>
                    </a:lnTo>
                    <a:lnTo>
                      <a:pt x="12668" y="12871"/>
                    </a:lnTo>
                    <a:lnTo>
                      <a:pt x="14133" y="17753"/>
                    </a:lnTo>
                    <a:lnTo>
                      <a:pt x="14240" y="17729"/>
                    </a:lnTo>
                    <a:lnTo>
                      <a:pt x="12787" y="12847"/>
                    </a:lnTo>
                    <a:lnTo>
                      <a:pt x="17574" y="9287"/>
                    </a:lnTo>
                    <a:lnTo>
                      <a:pt x="18514" y="13586"/>
                    </a:lnTo>
                    <a:lnTo>
                      <a:pt x="18622" y="13562"/>
                    </a:lnTo>
                    <a:lnTo>
                      <a:pt x="17693" y="9264"/>
                    </a:lnTo>
                    <a:lnTo>
                      <a:pt x="17693" y="9264"/>
                    </a:lnTo>
                    <a:lnTo>
                      <a:pt x="23217" y="10442"/>
                    </a:lnTo>
                    <a:lnTo>
                      <a:pt x="23241" y="10323"/>
                    </a:lnTo>
                    <a:lnTo>
                      <a:pt x="17657" y="9133"/>
                    </a:lnTo>
                    <a:lnTo>
                      <a:pt x="16490" y="3739"/>
                    </a:lnTo>
                    <a:lnTo>
                      <a:pt x="22158" y="4656"/>
                    </a:lnTo>
                    <a:lnTo>
                      <a:pt x="22182" y="4537"/>
                    </a:lnTo>
                    <a:lnTo>
                      <a:pt x="16467" y="3620"/>
                    </a:lnTo>
                    <a:lnTo>
                      <a:pt x="15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1"/>
              <p:cNvSpPr/>
              <p:nvPr/>
            </p:nvSpPr>
            <p:spPr>
              <a:xfrm>
                <a:off x="3355475" y="6475250"/>
                <a:ext cx="31875" cy="26900"/>
              </a:xfrm>
              <a:custGeom>
                <a:avLst/>
                <a:gdLst/>
                <a:ahLst/>
                <a:cxnLst/>
                <a:rect l="l" t="t" r="r" b="b"/>
                <a:pathLst>
                  <a:path w="1275" h="1076" extrusionOk="0">
                    <a:moveTo>
                      <a:pt x="705" y="128"/>
                    </a:moveTo>
                    <a:cubicBezTo>
                      <a:pt x="755" y="128"/>
                      <a:pt x="805" y="162"/>
                      <a:pt x="834" y="218"/>
                    </a:cubicBezTo>
                    <a:cubicBezTo>
                      <a:pt x="869" y="290"/>
                      <a:pt x="857" y="361"/>
                      <a:pt x="810" y="397"/>
                    </a:cubicBezTo>
                    <a:cubicBezTo>
                      <a:pt x="800" y="402"/>
                      <a:pt x="789" y="404"/>
                      <a:pt x="777" y="404"/>
                    </a:cubicBezTo>
                    <a:cubicBezTo>
                      <a:pt x="733" y="404"/>
                      <a:pt x="681" y="370"/>
                      <a:pt x="643" y="314"/>
                    </a:cubicBezTo>
                    <a:cubicBezTo>
                      <a:pt x="607" y="242"/>
                      <a:pt x="619" y="171"/>
                      <a:pt x="667" y="135"/>
                    </a:cubicBezTo>
                    <a:cubicBezTo>
                      <a:pt x="679" y="130"/>
                      <a:pt x="692" y="128"/>
                      <a:pt x="705" y="128"/>
                    </a:cubicBezTo>
                    <a:close/>
                    <a:moveTo>
                      <a:pt x="827" y="1"/>
                    </a:moveTo>
                    <a:cubicBezTo>
                      <a:pt x="767" y="1"/>
                      <a:pt x="694" y="20"/>
                      <a:pt x="607" y="64"/>
                    </a:cubicBezTo>
                    <a:cubicBezTo>
                      <a:pt x="0" y="361"/>
                      <a:pt x="1024" y="1076"/>
                      <a:pt x="1024" y="1076"/>
                    </a:cubicBezTo>
                    <a:cubicBezTo>
                      <a:pt x="1024" y="1076"/>
                      <a:pt x="1274"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1"/>
              <p:cNvSpPr/>
              <p:nvPr/>
            </p:nvSpPr>
            <p:spPr>
              <a:xfrm>
                <a:off x="3832025" y="6493900"/>
                <a:ext cx="34775" cy="27300"/>
              </a:xfrm>
              <a:custGeom>
                <a:avLst/>
                <a:gdLst/>
                <a:ahLst/>
                <a:cxnLst/>
                <a:rect l="l" t="t" r="r" b="b"/>
                <a:pathLst>
                  <a:path w="1391" h="1092" extrusionOk="0">
                    <a:moveTo>
                      <a:pt x="730" y="102"/>
                    </a:moveTo>
                    <a:cubicBezTo>
                      <a:pt x="776" y="102"/>
                      <a:pt x="835" y="148"/>
                      <a:pt x="845" y="222"/>
                    </a:cubicBezTo>
                    <a:cubicBezTo>
                      <a:pt x="869" y="294"/>
                      <a:pt x="845" y="377"/>
                      <a:pt x="786" y="389"/>
                    </a:cubicBezTo>
                    <a:cubicBezTo>
                      <a:pt x="780" y="390"/>
                      <a:pt x="774" y="391"/>
                      <a:pt x="768" y="391"/>
                    </a:cubicBezTo>
                    <a:cubicBezTo>
                      <a:pt x="715" y="391"/>
                      <a:pt x="664" y="345"/>
                      <a:pt x="643" y="270"/>
                    </a:cubicBezTo>
                    <a:cubicBezTo>
                      <a:pt x="631" y="199"/>
                      <a:pt x="655" y="127"/>
                      <a:pt x="714" y="103"/>
                    </a:cubicBezTo>
                    <a:cubicBezTo>
                      <a:pt x="719" y="102"/>
                      <a:pt x="724" y="102"/>
                      <a:pt x="730" y="102"/>
                    </a:cubicBezTo>
                    <a:close/>
                    <a:moveTo>
                      <a:pt x="817" y="0"/>
                    </a:moveTo>
                    <a:cubicBezTo>
                      <a:pt x="773" y="0"/>
                      <a:pt x="724" y="7"/>
                      <a:pt x="667" y="20"/>
                    </a:cubicBezTo>
                    <a:cubicBezTo>
                      <a:pt x="0" y="175"/>
                      <a:pt x="845" y="1092"/>
                      <a:pt x="845" y="1092"/>
                    </a:cubicBezTo>
                    <a:cubicBezTo>
                      <a:pt x="845" y="1092"/>
                      <a:pt x="1391" y="0"/>
                      <a:pt x="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p:nvPr/>
            </p:nvSpPr>
            <p:spPr>
              <a:xfrm>
                <a:off x="3704925" y="6362225"/>
                <a:ext cx="31900" cy="26825"/>
              </a:xfrm>
              <a:custGeom>
                <a:avLst/>
                <a:gdLst/>
                <a:ahLst/>
                <a:cxnLst/>
                <a:rect l="l" t="t" r="r" b="b"/>
                <a:pathLst>
                  <a:path w="1276" h="1073" extrusionOk="0">
                    <a:moveTo>
                      <a:pt x="716" y="130"/>
                    </a:moveTo>
                    <a:cubicBezTo>
                      <a:pt x="762" y="130"/>
                      <a:pt x="807" y="163"/>
                      <a:pt x="834" y="215"/>
                    </a:cubicBezTo>
                    <a:cubicBezTo>
                      <a:pt x="869" y="286"/>
                      <a:pt x="857" y="370"/>
                      <a:pt x="810" y="394"/>
                    </a:cubicBezTo>
                    <a:cubicBezTo>
                      <a:pt x="800" y="399"/>
                      <a:pt x="788" y="401"/>
                      <a:pt x="777" y="401"/>
                    </a:cubicBezTo>
                    <a:cubicBezTo>
                      <a:pt x="733" y="401"/>
                      <a:pt x="683" y="369"/>
                      <a:pt x="655" y="322"/>
                    </a:cubicBezTo>
                    <a:cubicBezTo>
                      <a:pt x="607" y="251"/>
                      <a:pt x="619" y="167"/>
                      <a:pt x="667" y="144"/>
                    </a:cubicBezTo>
                    <a:cubicBezTo>
                      <a:pt x="683" y="134"/>
                      <a:pt x="700" y="130"/>
                      <a:pt x="716" y="130"/>
                    </a:cubicBezTo>
                    <a:close/>
                    <a:moveTo>
                      <a:pt x="823" y="1"/>
                    </a:moveTo>
                    <a:cubicBezTo>
                      <a:pt x="764" y="1"/>
                      <a:pt x="692"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a:off x="3476025" y="6620825"/>
                <a:ext cx="31875" cy="26875"/>
              </a:xfrm>
              <a:custGeom>
                <a:avLst/>
                <a:gdLst/>
                <a:ahLst/>
                <a:cxnLst/>
                <a:rect l="l" t="t" r="r" b="b"/>
                <a:pathLst>
                  <a:path w="1275" h="1075" extrusionOk="0">
                    <a:moveTo>
                      <a:pt x="709" y="132"/>
                    </a:moveTo>
                    <a:cubicBezTo>
                      <a:pt x="751" y="132"/>
                      <a:pt x="799" y="165"/>
                      <a:pt x="834" y="218"/>
                    </a:cubicBezTo>
                    <a:cubicBezTo>
                      <a:pt x="869" y="289"/>
                      <a:pt x="857" y="360"/>
                      <a:pt x="810" y="396"/>
                    </a:cubicBezTo>
                    <a:cubicBezTo>
                      <a:pt x="797" y="401"/>
                      <a:pt x="784" y="403"/>
                      <a:pt x="771" y="403"/>
                    </a:cubicBezTo>
                    <a:cubicBezTo>
                      <a:pt x="722" y="403"/>
                      <a:pt x="671" y="369"/>
                      <a:pt x="643" y="313"/>
                    </a:cubicBezTo>
                    <a:cubicBezTo>
                      <a:pt x="607" y="241"/>
                      <a:pt x="619" y="170"/>
                      <a:pt x="667" y="146"/>
                    </a:cubicBezTo>
                    <a:cubicBezTo>
                      <a:pt x="680" y="137"/>
                      <a:pt x="694" y="132"/>
                      <a:pt x="709" y="132"/>
                    </a:cubicBezTo>
                    <a:close/>
                    <a:moveTo>
                      <a:pt x="827" y="0"/>
                    </a:moveTo>
                    <a:cubicBezTo>
                      <a:pt x="767" y="0"/>
                      <a:pt x="694" y="19"/>
                      <a:pt x="607" y="63"/>
                    </a:cubicBezTo>
                    <a:cubicBezTo>
                      <a:pt x="0" y="360"/>
                      <a:pt x="1024" y="1075"/>
                      <a:pt x="1024" y="1075"/>
                    </a:cubicBezTo>
                    <a:cubicBezTo>
                      <a:pt x="1024" y="1075"/>
                      <a:pt x="1274"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3753425" y="6627150"/>
                <a:ext cx="35050" cy="27400"/>
              </a:xfrm>
              <a:custGeom>
                <a:avLst/>
                <a:gdLst/>
                <a:ahLst/>
                <a:cxnLst/>
                <a:rect l="l" t="t" r="r" b="b"/>
                <a:pathLst>
                  <a:path w="1402" h="1096" extrusionOk="0">
                    <a:moveTo>
                      <a:pt x="721" y="106"/>
                    </a:moveTo>
                    <a:cubicBezTo>
                      <a:pt x="774" y="106"/>
                      <a:pt x="824" y="152"/>
                      <a:pt x="834" y="226"/>
                    </a:cubicBezTo>
                    <a:cubicBezTo>
                      <a:pt x="846" y="298"/>
                      <a:pt x="822" y="381"/>
                      <a:pt x="763" y="393"/>
                    </a:cubicBezTo>
                    <a:cubicBezTo>
                      <a:pt x="703" y="393"/>
                      <a:pt x="644" y="346"/>
                      <a:pt x="632" y="262"/>
                    </a:cubicBezTo>
                    <a:cubicBezTo>
                      <a:pt x="620" y="191"/>
                      <a:pt x="644" y="119"/>
                      <a:pt x="703" y="107"/>
                    </a:cubicBezTo>
                    <a:cubicBezTo>
                      <a:pt x="709" y="106"/>
                      <a:pt x="715" y="106"/>
                      <a:pt x="721" y="106"/>
                    </a:cubicBezTo>
                    <a:close/>
                    <a:moveTo>
                      <a:pt x="788" y="1"/>
                    </a:moveTo>
                    <a:cubicBezTo>
                      <a:pt x="752" y="1"/>
                      <a:pt x="712" y="4"/>
                      <a:pt x="668" y="12"/>
                    </a:cubicBezTo>
                    <a:cubicBezTo>
                      <a:pt x="1" y="131"/>
                      <a:pt x="775" y="1096"/>
                      <a:pt x="775" y="1096"/>
                    </a:cubicBezTo>
                    <a:cubicBezTo>
                      <a:pt x="775" y="1096"/>
                      <a:pt x="1402"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a:off x="3663250" y="6553325"/>
                <a:ext cx="31900" cy="26825"/>
              </a:xfrm>
              <a:custGeom>
                <a:avLst/>
                <a:gdLst/>
                <a:ahLst/>
                <a:cxnLst/>
                <a:rect l="l" t="t" r="r" b="b"/>
                <a:pathLst>
                  <a:path w="1276" h="1073" extrusionOk="0">
                    <a:moveTo>
                      <a:pt x="713" y="134"/>
                    </a:moveTo>
                    <a:cubicBezTo>
                      <a:pt x="760" y="134"/>
                      <a:pt x="807" y="161"/>
                      <a:pt x="834" y="215"/>
                    </a:cubicBezTo>
                    <a:cubicBezTo>
                      <a:pt x="869" y="286"/>
                      <a:pt x="857" y="370"/>
                      <a:pt x="810" y="393"/>
                    </a:cubicBezTo>
                    <a:cubicBezTo>
                      <a:pt x="798" y="399"/>
                      <a:pt x="785" y="402"/>
                      <a:pt x="771" y="402"/>
                    </a:cubicBezTo>
                    <a:cubicBezTo>
                      <a:pt x="729" y="402"/>
                      <a:pt x="682" y="376"/>
                      <a:pt x="655" y="322"/>
                    </a:cubicBezTo>
                    <a:cubicBezTo>
                      <a:pt x="607" y="251"/>
                      <a:pt x="619" y="167"/>
                      <a:pt x="667" y="143"/>
                    </a:cubicBezTo>
                    <a:cubicBezTo>
                      <a:pt x="682" y="137"/>
                      <a:pt x="697" y="134"/>
                      <a:pt x="713" y="134"/>
                    </a:cubicBezTo>
                    <a:close/>
                    <a:moveTo>
                      <a:pt x="823" y="1"/>
                    </a:moveTo>
                    <a:cubicBezTo>
                      <a:pt x="764" y="1"/>
                      <a:pt x="693"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16"/>
        <p:cNvGrpSpPr/>
        <p:nvPr/>
      </p:nvGrpSpPr>
      <p:grpSpPr>
        <a:xfrm>
          <a:off x="0" y="0"/>
          <a:ext cx="0" cy="0"/>
          <a:chOff x="0" y="0"/>
          <a:chExt cx="0" cy="0"/>
        </a:xfrm>
      </p:grpSpPr>
      <p:grpSp>
        <p:nvGrpSpPr>
          <p:cNvPr id="417" name="Google Shape;417;p23"/>
          <p:cNvGrpSpPr/>
          <p:nvPr/>
        </p:nvGrpSpPr>
        <p:grpSpPr>
          <a:xfrm>
            <a:off x="0" y="0"/>
            <a:ext cx="9144003" cy="5143501"/>
            <a:chOff x="0" y="0"/>
            <a:chExt cx="9144003" cy="5143501"/>
          </a:xfrm>
        </p:grpSpPr>
        <p:pic>
          <p:nvPicPr>
            <p:cNvPr id="418" name="Google Shape;418;p23"/>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419" name="Google Shape;419;p23"/>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2" name="Google Shape;422;p23"/>
          <p:cNvSpPr txBox="1">
            <a:spLocks noGrp="1"/>
          </p:cNvSpPr>
          <p:nvPr>
            <p:ph type="subTitle" idx="1"/>
          </p:nvPr>
        </p:nvSpPr>
        <p:spPr>
          <a:xfrm>
            <a:off x="1214585" y="2149201"/>
            <a:ext cx="21135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 name="Google Shape;423;p23"/>
          <p:cNvSpPr txBox="1">
            <a:spLocks noGrp="1"/>
          </p:cNvSpPr>
          <p:nvPr>
            <p:ph type="subTitle" idx="2"/>
          </p:nvPr>
        </p:nvSpPr>
        <p:spPr>
          <a:xfrm>
            <a:off x="3473150" y="2149201"/>
            <a:ext cx="21135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4" name="Google Shape;424;p23"/>
          <p:cNvSpPr txBox="1">
            <a:spLocks noGrp="1"/>
          </p:cNvSpPr>
          <p:nvPr>
            <p:ph type="subTitle" idx="3"/>
          </p:nvPr>
        </p:nvSpPr>
        <p:spPr>
          <a:xfrm>
            <a:off x="1214585" y="3579425"/>
            <a:ext cx="21135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5" name="Google Shape;425;p23"/>
          <p:cNvSpPr txBox="1">
            <a:spLocks noGrp="1"/>
          </p:cNvSpPr>
          <p:nvPr>
            <p:ph type="subTitle" idx="4"/>
          </p:nvPr>
        </p:nvSpPr>
        <p:spPr>
          <a:xfrm>
            <a:off x="3473150" y="3579425"/>
            <a:ext cx="21135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6" name="Google Shape;426;p23"/>
          <p:cNvSpPr txBox="1">
            <a:spLocks noGrp="1"/>
          </p:cNvSpPr>
          <p:nvPr>
            <p:ph type="subTitle" idx="5"/>
          </p:nvPr>
        </p:nvSpPr>
        <p:spPr>
          <a:xfrm>
            <a:off x="5815915" y="2149201"/>
            <a:ext cx="21135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 name="Google Shape;427;p23"/>
          <p:cNvSpPr txBox="1">
            <a:spLocks noGrp="1"/>
          </p:cNvSpPr>
          <p:nvPr>
            <p:ph type="subTitle" idx="6"/>
          </p:nvPr>
        </p:nvSpPr>
        <p:spPr>
          <a:xfrm>
            <a:off x="5815915" y="3579425"/>
            <a:ext cx="21135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8" name="Google Shape;428;p23"/>
          <p:cNvSpPr txBox="1">
            <a:spLocks noGrp="1"/>
          </p:cNvSpPr>
          <p:nvPr>
            <p:ph type="subTitle" idx="7"/>
          </p:nvPr>
        </p:nvSpPr>
        <p:spPr>
          <a:xfrm>
            <a:off x="1218735" y="1809000"/>
            <a:ext cx="2105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9" name="Google Shape;429;p23"/>
          <p:cNvSpPr txBox="1">
            <a:spLocks noGrp="1"/>
          </p:cNvSpPr>
          <p:nvPr>
            <p:ph type="subTitle" idx="8"/>
          </p:nvPr>
        </p:nvSpPr>
        <p:spPr>
          <a:xfrm>
            <a:off x="3477301" y="1809000"/>
            <a:ext cx="2105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0" name="Google Shape;430;p23"/>
          <p:cNvSpPr txBox="1">
            <a:spLocks noGrp="1"/>
          </p:cNvSpPr>
          <p:nvPr>
            <p:ph type="subTitle" idx="9"/>
          </p:nvPr>
        </p:nvSpPr>
        <p:spPr>
          <a:xfrm>
            <a:off x="5820066" y="1809000"/>
            <a:ext cx="2105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1" name="Google Shape;431;p23"/>
          <p:cNvSpPr txBox="1">
            <a:spLocks noGrp="1"/>
          </p:cNvSpPr>
          <p:nvPr>
            <p:ph type="subTitle" idx="13"/>
          </p:nvPr>
        </p:nvSpPr>
        <p:spPr>
          <a:xfrm>
            <a:off x="1218735" y="3239200"/>
            <a:ext cx="2105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2" name="Google Shape;432;p23"/>
          <p:cNvSpPr txBox="1">
            <a:spLocks noGrp="1"/>
          </p:cNvSpPr>
          <p:nvPr>
            <p:ph type="subTitle" idx="14"/>
          </p:nvPr>
        </p:nvSpPr>
        <p:spPr>
          <a:xfrm>
            <a:off x="3477301" y="3239200"/>
            <a:ext cx="2105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3" name="Google Shape;433;p23"/>
          <p:cNvSpPr txBox="1">
            <a:spLocks noGrp="1"/>
          </p:cNvSpPr>
          <p:nvPr>
            <p:ph type="subTitle" idx="15"/>
          </p:nvPr>
        </p:nvSpPr>
        <p:spPr>
          <a:xfrm>
            <a:off x="5820066" y="3239200"/>
            <a:ext cx="2105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34" name="Google Shape;434;p23"/>
          <p:cNvGrpSpPr/>
          <p:nvPr/>
        </p:nvGrpSpPr>
        <p:grpSpPr>
          <a:xfrm>
            <a:off x="8184461" y="4270512"/>
            <a:ext cx="705998" cy="695388"/>
            <a:chOff x="8184461" y="4270512"/>
            <a:chExt cx="705998" cy="695388"/>
          </a:xfrm>
        </p:grpSpPr>
        <p:sp>
          <p:nvSpPr>
            <p:cNvPr id="435" name="Google Shape;435;p23"/>
            <p:cNvSpPr/>
            <p:nvPr/>
          </p:nvSpPr>
          <p:spPr>
            <a:xfrm>
              <a:off x="8257125" y="4862400"/>
              <a:ext cx="510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23"/>
            <p:cNvGrpSpPr/>
            <p:nvPr/>
          </p:nvGrpSpPr>
          <p:grpSpPr>
            <a:xfrm>
              <a:off x="8184461" y="4270512"/>
              <a:ext cx="705998" cy="666982"/>
              <a:chOff x="1623700" y="6514438"/>
              <a:chExt cx="416150" cy="393175"/>
            </a:xfrm>
          </p:grpSpPr>
          <p:sp>
            <p:nvSpPr>
              <p:cNvPr id="437" name="Google Shape;437;p23"/>
              <p:cNvSpPr/>
              <p:nvPr/>
            </p:nvSpPr>
            <p:spPr>
              <a:xfrm>
                <a:off x="1748700" y="6514438"/>
                <a:ext cx="291150" cy="253050"/>
              </a:xfrm>
              <a:custGeom>
                <a:avLst/>
                <a:gdLst/>
                <a:ahLst/>
                <a:cxnLst/>
                <a:rect l="l" t="t" r="r" b="b"/>
                <a:pathLst>
                  <a:path w="11646" h="10122" extrusionOk="0">
                    <a:moveTo>
                      <a:pt x="5043" y="1"/>
                    </a:moveTo>
                    <a:cubicBezTo>
                      <a:pt x="2976" y="1"/>
                      <a:pt x="1171" y="1041"/>
                      <a:pt x="596" y="2763"/>
                    </a:cubicBezTo>
                    <a:cubicBezTo>
                      <a:pt x="1" y="4538"/>
                      <a:pt x="882" y="6514"/>
                      <a:pt x="2632" y="7752"/>
                    </a:cubicBezTo>
                    <a:lnTo>
                      <a:pt x="2227" y="8943"/>
                    </a:lnTo>
                    <a:lnTo>
                      <a:pt x="2811" y="9133"/>
                    </a:lnTo>
                    <a:lnTo>
                      <a:pt x="3156" y="8086"/>
                    </a:lnTo>
                    <a:cubicBezTo>
                      <a:pt x="3525" y="8300"/>
                      <a:pt x="3930" y="8478"/>
                      <a:pt x="4359" y="8621"/>
                    </a:cubicBezTo>
                    <a:cubicBezTo>
                      <a:pt x="4418" y="8645"/>
                      <a:pt x="4490" y="8669"/>
                      <a:pt x="4561" y="8693"/>
                    </a:cubicBezTo>
                    <a:lnTo>
                      <a:pt x="3692" y="9645"/>
                    </a:lnTo>
                    <a:lnTo>
                      <a:pt x="4359" y="10122"/>
                    </a:lnTo>
                    <a:lnTo>
                      <a:pt x="5192" y="8848"/>
                    </a:lnTo>
                    <a:cubicBezTo>
                      <a:pt x="5609" y="8929"/>
                      <a:pt x="6023" y="8969"/>
                      <a:pt x="6427" y="8969"/>
                    </a:cubicBezTo>
                    <a:cubicBezTo>
                      <a:pt x="8501" y="8969"/>
                      <a:pt x="10305" y="7928"/>
                      <a:pt x="10883" y="6204"/>
                    </a:cubicBezTo>
                    <a:cubicBezTo>
                      <a:pt x="11645" y="3918"/>
                      <a:pt x="9967" y="1299"/>
                      <a:pt x="7121" y="347"/>
                    </a:cubicBezTo>
                    <a:cubicBezTo>
                      <a:pt x="6423" y="112"/>
                      <a:pt x="5719" y="1"/>
                      <a:pt x="5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1623700" y="6722188"/>
                <a:ext cx="251550" cy="185425"/>
              </a:xfrm>
              <a:custGeom>
                <a:avLst/>
                <a:gdLst/>
                <a:ahLst/>
                <a:cxnLst/>
                <a:rect l="l" t="t" r="r" b="b"/>
                <a:pathLst>
                  <a:path w="10062" h="7417" extrusionOk="0">
                    <a:moveTo>
                      <a:pt x="5711" y="0"/>
                    </a:moveTo>
                    <a:cubicBezTo>
                      <a:pt x="5372" y="0"/>
                      <a:pt x="5008" y="23"/>
                      <a:pt x="4620" y="73"/>
                    </a:cubicBezTo>
                    <a:cubicBezTo>
                      <a:pt x="560" y="597"/>
                      <a:pt x="0" y="4145"/>
                      <a:pt x="0" y="4145"/>
                    </a:cubicBezTo>
                    <a:lnTo>
                      <a:pt x="631" y="6395"/>
                    </a:lnTo>
                    <a:cubicBezTo>
                      <a:pt x="631" y="6395"/>
                      <a:pt x="2005" y="7416"/>
                      <a:pt x="4122" y="7416"/>
                    </a:cubicBezTo>
                    <a:cubicBezTo>
                      <a:pt x="5756" y="7416"/>
                      <a:pt x="7832" y="6809"/>
                      <a:pt x="10061" y="4657"/>
                    </a:cubicBezTo>
                    <a:lnTo>
                      <a:pt x="9990" y="2026"/>
                    </a:lnTo>
                    <a:cubicBezTo>
                      <a:pt x="9990" y="2026"/>
                      <a:pt x="8919" y="0"/>
                      <a:pt x="5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1634700" y="6733238"/>
                <a:ext cx="227450" cy="125750"/>
              </a:xfrm>
              <a:custGeom>
                <a:avLst/>
                <a:gdLst/>
                <a:ahLst/>
                <a:cxnLst/>
                <a:rect l="l" t="t" r="r" b="b"/>
                <a:pathLst>
                  <a:path w="9098" h="5030" extrusionOk="0">
                    <a:moveTo>
                      <a:pt x="5107" y="0"/>
                    </a:moveTo>
                    <a:cubicBezTo>
                      <a:pt x="4824" y="0"/>
                      <a:pt x="4523" y="19"/>
                      <a:pt x="4204" y="60"/>
                    </a:cubicBezTo>
                    <a:cubicBezTo>
                      <a:pt x="584" y="536"/>
                      <a:pt x="1" y="3846"/>
                      <a:pt x="1" y="3846"/>
                    </a:cubicBezTo>
                    <a:cubicBezTo>
                      <a:pt x="1" y="3846"/>
                      <a:pt x="1876" y="5029"/>
                      <a:pt x="4104" y="5029"/>
                    </a:cubicBezTo>
                    <a:cubicBezTo>
                      <a:pt x="5785" y="5029"/>
                      <a:pt x="7668" y="4355"/>
                      <a:pt x="9097" y="1989"/>
                    </a:cubicBezTo>
                    <a:cubicBezTo>
                      <a:pt x="9097" y="1989"/>
                      <a:pt x="8029"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1731150" y="6749613"/>
                <a:ext cx="82175" cy="54250"/>
              </a:xfrm>
              <a:custGeom>
                <a:avLst/>
                <a:gdLst/>
                <a:ahLst/>
                <a:cxnLst/>
                <a:rect l="l" t="t" r="r" b="b"/>
                <a:pathLst>
                  <a:path w="3287" h="2170" extrusionOk="0">
                    <a:moveTo>
                      <a:pt x="3287" y="0"/>
                    </a:moveTo>
                    <a:lnTo>
                      <a:pt x="1132" y="893"/>
                    </a:lnTo>
                    <a:lnTo>
                      <a:pt x="1072" y="1488"/>
                    </a:lnTo>
                    <a:lnTo>
                      <a:pt x="1929" y="1560"/>
                    </a:lnTo>
                    <a:lnTo>
                      <a:pt x="3287" y="0"/>
                    </a:lnTo>
                    <a:close/>
                    <a:moveTo>
                      <a:pt x="377" y="1486"/>
                    </a:moveTo>
                    <a:cubicBezTo>
                      <a:pt x="212" y="1486"/>
                      <a:pt x="89" y="1537"/>
                      <a:pt x="60" y="1631"/>
                    </a:cubicBezTo>
                    <a:cubicBezTo>
                      <a:pt x="1" y="1786"/>
                      <a:pt x="215" y="2000"/>
                      <a:pt x="536" y="2108"/>
                    </a:cubicBezTo>
                    <a:cubicBezTo>
                      <a:pt x="661" y="2149"/>
                      <a:pt x="782" y="2169"/>
                      <a:pt x="887" y="2169"/>
                    </a:cubicBezTo>
                    <a:cubicBezTo>
                      <a:pt x="1053" y="2169"/>
                      <a:pt x="1178" y="2119"/>
                      <a:pt x="1215" y="2024"/>
                    </a:cubicBezTo>
                    <a:cubicBezTo>
                      <a:pt x="1263" y="1869"/>
                      <a:pt x="1048" y="1655"/>
                      <a:pt x="727" y="1548"/>
                    </a:cubicBezTo>
                    <a:cubicBezTo>
                      <a:pt x="602" y="1506"/>
                      <a:pt x="481" y="1486"/>
                      <a:pt x="377" y="1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1688300" y="6757338"/>
                <a:ext cx="113125" cy="78025"/>
              </a:xfrm>
              <a:custGeom>
                <a:avLst/>
                <a:gdLst/>
                <a:ahLst/>
                <a:cxnLst/>
                <a:rect l="l" t="t" r="r" b="b"/>
                <a:pathLst>
                  <a:path w="4525" h="3121" extrusionOk="0">
                    <a:moveTo>
                      <a:pt x="0" y="1"/>
                    </a:moveTo>
                    <a:lnTo>
                      <a:pt x="1203" y="1382"/>
                    </a:lnTo>
                    <a:lnTo>
                      <a:pt x="1691" y="1299"/>
                    </a:lnTo>
                    <a:lnTo>
                      <a:pt x="1607" y="870"/>
                    </a:lnTo>
                    <a:lnTo>
                      <a:pt x="0" y="1"/>
                    </a:lnTo>
                    <a:close/>
                    <a:moveTo>
                      <a:pt x="3358" y="1822"/>
                    </a:moveTo>
                    <a:lnTo>
                      <a:pt x="2858" y="1918"/>
                    </a:lnTo>
                    <a:lnTo>
                      <a:pt x="3012" y="2370"/>
                    </a:lnTo>
                    <a:lnTo>
                      <a:pt x="4524" y="3013"/>
                    </a:lnTo>
                    <a:lnTo>
                      <a:pt x="3358" y="1822"/>
                    </a:lnTo>
                    <a:close/>
                    <a:moveTo>
                      <a:pt x="1369" y="1715"/>
                    </a:moveTo>
                    <a:lnTo>
                      <a:pt x="167" y="3120"/>
                    </a:lnTo>
                    <a:lnTo>
                      <a:pt x="1965" y="2156"/>
                    </a:lnTo>
                    <a:lnTo>
                      <a:pt x="1893" y="1787"/>
                    </a:lnTo>
                    <a:lnTo>
                      <a:pt x="1369" y="171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1668650" y="6739313"/>
                <a:ext cx="169375" cy="107950"/>
              </a:xfrm>
              <a:custGeom>
                <a:avLst/>
                <a:gdLst/>
                <a:ahLst/>
                <a:cxnLst/>
                <a:rect l="l" t="t" r="r" b="b"/>
                <a:pathLst>
                  <a:path w="6775" h="4318" extrusionOk="0">
                    <a:moveTo>
                      <a:pt x="3689" y="0"/>
                    </a:moveTo>
                    <a:cubicBezTo>
                      <a:pt x="2372" y="0"/>
                      <a:pt x="1374" y="547"/>
                      <a:pt x="1358" y="555"/>
                    </a:cubicBezTo>
                    <a:lnTo>
                      <a:pt x="1417" y="650"/>
                    </a:lnTo>
                    <a:cubicBezTo>
                      <a:pt x="1425" y="650"/>
                      <a:pt x="2398" y="117"/>
                      <a:pt x="3685" y="117"/>
                    </a:cubicBezTo>
                    <a:cubicBezTo>
                      <a:pt x="4213" y="117"/>
                      <a:pt x="4793" y="207"/>
                      <a:pt x="5382" y="460"/>
                    </a:cubicBezTo>
                    <a:lnTo>
                      <a:pt x="5429" y="353"/>
                    </a:lnTo>
                    <a:cubicBezTo>
                      <a:pt x="4826" y="92"/>
                      <a:pt x="4230" y="0"/>
                      <a:pt x="3689" y="0"/>
                    </a:cubicBezTo>
                    <a:close/>
                    <a:moveTo>
                      <a:pt x="5846" y="615"/>
                    </a:moveTo>
                    <a:lnTo>
                      <a:pt x="5799" y="722"/>
                    </a:lnTo>
                    <a:cubicBezTo>
                      <a:pt x="6251" y="936"/>
                      <a:pt x="6501" y="1210"/>
                      <a:pt x="6537" y="1543"/>
                    </a:cubicBezTo>
                    <a:cubicBezTo>
                      <a:pt x="6644" y="2377"/>
                      <a:pt x="5489" y="3341"/>
                      <a:pt x="5477" y="3353"/>
                    </a:cubicBezTo>
                    <a:lnTo>
                      <a:pt x="5549" y="3448"/>
                    </a:lnTo>
                    <a:cubicBezTo>
                      <a:pt x="5596" y="3401"/>
                      <a:pt x="6775" y="2424"/>
                      <a:pt x="6656" y="1531"/>
                    </a:cubicBezTo>
                    <a:cubicBezTo>
                      <a:pt x="6608" y="1150"/>
                      <a:pt x="6334" y="841"/>
                      <a:pt x="5846" y="615"/>
                    </a:cubicBezTo>
                    <a:close/>
                    <a:moveTo>
                      <a:pt x="655" y="1138"/>
                    </a:moveTo>
                    <a:cubicBezTo>
                      <a:pt x="631" y="1162"/>
                      <a:pt x="0" y="1817"/>
                      <a:pt x="48" y="2603"/>
                    </a:cubicBezTo>
                    <a:cubicBezTo>
                      <a:pt x="72" y="3020"/>
                      <a:pt x="274" y="3389"/>
                      <a:pt x="667" y="3710"/>
                    </a:cubicBezTo>
                    <a:lnTo>
                      <a:pt x="738" y="3615"/>
                    </a:lnTo>
                    <a:cubicBezTo>
                      <a:pt x="381" y="3317"/>
                      <a:pt x="179" y="2972"/>
                      <a:pt x="167" y="2591"/>
                    </a:cubicBezTo>
                    <a:cubicBezTo>
                      <a:pt x="119" y="1865"/>
                      <a:pt x="726" y="1222"/>
                      <a:pt x="738" y="1222"/>
                    </a:cubicBezTo>
                    <a:lnTo>
                      <a:pt x="655" y="1138"/>
                    </a:lnTo>
                    <a:close/>
                    <a:moveTo>
                      <a:pt x="4882" y="3782"/>
                    </a:moveTo>
                    <a:cubicBezTo>
                      <a:pt x="4344" y="4105"/>
                      <a:pt x="3718" y="4205"/>
                      <a:pt x="3148" y="4205"/>
                    </a:cubicBezTo>
                    <a:cubicBezTo>
                      <a:pt x="2228" y="4205"/>
                      <a:pt x="1456" y="3944"/>
                      <a:pt x="1441" y="3936"/>
                    </a:cubicBezTo>
                    <a:lnTo>
                      <a:pt x="1405" y="4044"/>
                    </a:lnTo>
                    <a:cubicBezTo>
                      <a:pt x="1417" y="4055"/>
                      <a:pt x="2203" y="4317"/>
                      <a:pt x="3143" y="4317"/>
                    </a:cubicBezTo>
                    <a:cubicBezTo>
                      <a:pt x="3727" y="4317"/>
                      <a:pt x="4382" y="4222"/>
                      <a:pt x="4941" y="3877"/>
                    </a:cubicBezTo>
                    <a:lnTo>
                      <a:pt x="4882" y="37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1624875" y="6771038"/>
                <a:ext cx="247400" cy="88725"/>
              </a:xfrm>
              <a:custGeom>
                <a:avLst/>
                <a:gdLst/>
                <a:ahLst/>
                <a:cxnLst/>
                <a:rect l="l" t="t" r="r" b="b"/>
                <a:pathLst>
                  <a:path w="9896" h="3549" extrusionOk="0">
                    <a:moveTo>
                      <a:pt x="9788" y="0"/>
                    </a:moveTo>
                    <a:cubicBezTo>
                      <a:pt x="8800" y="1751"/>
                      <a:pt x="7478" y="2846"/>
                      <a:pt x="5871" y="3251"/>
                    </a:cubicBezTo>
                    <a:cubicBezTo>
                      <a:pt x="5376" y="3377"/>
                      <a:pt x="4881" y="3430"/>
                      <a:pt x="4401" y="3430"/>
                    </a:cubicBezTo>
                    <a:cubicBezTo>
                      <a:pt x="2075" y="3430"/>
                      <a:pt x="90" y="2199"/>
                      <a:pt x="61" y="2179"/>
                    </a:cubicBezTo>
                    <a:lnTo>
                      <a:pt x="1" y="2286"/>
                    </a:lnTo>
                    <a:cubicBezTo>
                      <a:pt x="25" y="2298"/>
                      <a:pt x="2049" y="3548"/>
                      <a:pt x="4418" y="3548"/>
                    </a:cubicBezTo>
                    <a:cubicBezTo>
                      <a:pt x="4906" y="3548"/>
                      <a:pt x="5406" y="3489"/>
                      <a:pt x="5906" y="3370"/>
                    </a:cubicBezTo>
                    <a:cubicBezTo>
                      <a:pt x="7538" y="2953"/>
                      <a:pt x="8883" y="1846"/>
                      <a:pt x="9895" y="60"/>
                    </a:cubicBezTo>
                    <a:lnTo>
                      <a:pt x="9788" y="0"/>
                    </a:lnTo>
                    <a:close/>
                  </a:path>
                </a:pathLst>
              </a:custGeom>
              <a:solidFill>
                <a:srgbClr val="FFB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1643925" y="6857813"/>
                <a:ext cx="30100" cy="19675"/>
              </a:xfrm>
              <a:custGeom>
                <a:avLst/>
                <a:gdLst/>
                <a:ahLst/>
                <a:cxnLst/>
                <a:rect l="l" t="t" r="r" b="b"/>
                <a:pathLst>
                  <a:path w="1204" h="787" extrusionOk="0">
                    <a:moveTo>
                      <a:pt x="460" y="0"/>
                    </a:moveTo>
                    <a:cubicBezTo>
                      <a:pt x="268" y="0"/>
                      <a:pt x="111" y="78"/>
                      <a:pt x="61" y="220"/>
                    </a:cubicBezTo>
                    <a:cubicBezTo>
                      <a:pt x="1" y="411"/>
                      <a:pt x="191" y="649"/>
                      <a:pt x="489" y="744"/>
                    </a:cubicBezTo>
                    <a:cubicBezTo>
                      <a:pt x="574" y="773"/>
                      <a:pt x="661" y="786"/>
                      <a:pt x="741" y="786"/>
                    </a:cubicBezTo>
                    <a:cubicBezTo>
                      <a:pt x="931" y="786"/>
                      <a:pt x="1090" y="711"/>
                      <a:pt x="1132" y="578"/>
                    </a:cubicBezTo>
                    <a:cubicBezTo>
                      <a:pt x="1204" y="387"/>
                      <a:pt x="1013" y="149"/>
                      <a:pt x="715" y="42"/>
                    </a:cubicBezTo>
                    <a:cubicBezTo>
                      <a:pt x="628" y="14"/>
                      <a:pt x="541"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1696025" y="6871588"/>
                <a:ext cx="25325" cy="16200"/>
              </a:xfrm>
              <a:custGeom>
                <a:avLst/>
                <a:gdLst/>
                <a:ahLst/>
                <a:cxnLst/>
                <a:rect l="l" t="t" r="r" b="b"/>
                <a:pathLst>
                  <a:path w="1013" h="648" extrusionOk="0">
                    <a:moveTo>
                      <a:pt x="377" y="1"/>
                    </a:moveTo>
                    <a:cubicBezTo>
                      <a:pt x="216" y="1"/>
                      <a:pt x="89" y="62"/>
                      <a:pt x="48" y="169"/>
                    </a:cubicBezTo>
                    <a:cubicBezTo>
                      <a:pt x="1" y="324"/>
                      <a:pt x="155" y="527"/>
                      <a:pt x="417" y="610"/>
                    </a:cubicBezTo>
                    <a:cubicBezTo>
                      <a:pt x="494" y="636"/>
                      <a:pt x="571" y="648"/>
                      <a:pt x="642" y="648"/>
                    </a:cubicBezTo>
                    <a:cubicBezTo>
                      <a:pt x="802" y="648"/>
                      <a:pt x="932" y="586"/>
                      <a:pt x="965" y="479"/>
                    </a:cubicBezTo>
                    <a:cubicBezTo>
                      <a:pt x="1013" y="324"/>
                      <a:pt x="858" y="122"/>
                      <a:pt x="608" y="38"/>
                    </a:cubicBezTo>
                    <a:cubicBezTo>
                      <a:pt x="527" y="13"/>
                      <a:pt x="449" y="1"/>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752575" y="6870788"/>
                <a:ext cx="27125" cy="18000"/>
              </a:xfrm>
              <a:custGeom>
                <a:avLst/>
                <a:gdLst/>
                <a:ahLst/>
                <a:cxnLst/>
                <a:rect l="l" t="t" r="r" b="b"/>
                <a:pathLst>
                  <a:path w="1085" h="720" extrusionOk="0">
                    <a:moveTo>
                      <a:pt x="427" y="0"/>
                    </a:moveTo>
                    <a:cubicBezTo>
                      <a:pt x="250" y="0"/>
                      <a:pt x="103" y="73"/>
                      <a:pt x="60" y="201"/>
                    </a:cubicBezTo>
                    <a:cubicBezTo>
                      <a:pt x="1" y="380"/>
                      <a:pt x="167" y="594"/>
                      <a:pt x="429" y="678"/>
                    </a:cubicBezTo>
                    <a:cubicBezTo>
                      <a:pt x="512" y="706"/>
                      <a:pt x="594" y="720"/>
                      <a:pt x="669" y="720"/>
                    </a:cubicBezTo>
                    <a:cubicBezTo>
                      <a:pt x="843" y="720"/>
                      <a:pt x="983" y="648"/>
                      <a:pt x="1025" y="523"/>
                    </a:cubicBezTo>
                    <a:cubicBezTo>
                      <a:pt x="1084" y="344"/>
                      <a:pt x="918" y="130"/>
                      <a:pt x="644" y="35"/>
                    </a:cubicBezTo>
                    <a:cubicBezTo>
                      <a:pt x="570" y="11"/>
                      <a:pt x="496" y="0"/>
                      <a:pt x="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804675" y="6855538"/>
                <a:ext cx="18775" cy="12600"/>
              </a:xfrm>
              <a:custGeom>
                <a:avLst/>
                <a:gdLst/>
                <a:ahLst/>
                <a:cxnLst/>
                <a:rect l="l" t="t" r="r" b="b"/>
                <a:pathLst>
                  <a:path w="751" h="504" extrusionOk="0">
                    <a:moveTo>
                      <a:pt x="300" y="0"/>
                    </a:moveTo>
                    <a:cubicBezTo>
                      <a:pt x="178" y="0"/>
                      <a:pt x="73" y="51"/>
                      <a:pt x="48" y="145"/>
                    </a:cubicBezTo>
                    <a:cubicBezTo>
                      <a:pt x="0" y="264"/>
                      <a:pt x="119" y="419"/>
                      <a:pt x="298" y="478"/>
                    </a:cubicBezTo>
                    <a:cubicBezTo>
                      <a:pt x="353" y="495"/>
                      <a:pt x="406" y="503"/>
                      <a:pt x="456" y="503"/>
                    </a:cubicBezTo>
                    <a:cubicBezTo>
                      <a:pt x="580" y="503"/>
                      <a:pt x="681" y="452"/>
                      <a:pt x="715" y="359"/>
                    </a:cubicBezTo>
                    <a:cubicBezTo>
                      <a:pt x="750" y="240"/>
                      <a:pt x="643" y="85"/>
                      <a:pt x="453" y="26"/>
                    </a:cubicBezTo>
                    <a:cubicBezTo>
                      <a:pt x="402" y="9"/>
                      <a:pt x="349"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1838300" y="6828688"/>
                <a:ext cx="22050" cy="16275"/>
              </a:xfrm>
              <a:custGeom>
                <a:avLst/>
                <a:gdLst/>
                <a:ahLst/>
                <a:cxnLst/>
                <a:rect l="l" t="t" r="r" b="b"/>
                <a:pathLst>
                  <a:path w="882" h="651" extrusionOk="0">
                    <a:moveTo>
                      <a:pt x="371" y="0"/>
                    </a:moveTo>
                    <a:cubicBezTo>
                      <a:pt x="221" y="0"/>
                      <a:pt x="92" y="72"/>
                      <a:pt x="48" y="195"/>
                    </a:cubicBezTo>
                    <a:cubicBezTo>
                      <a:pt x="1" y="361"/>
                      <a:pt x="120" y="552"/>
                      <a:pt x="334" y="623"/>
                    </a:cubicBezTo>
                    <a:cubicBezTo>
                      <a:pt x="390" y="642"/>
                      <a:pt x="446" y="651"/>
                      <a:pt x="499" y="651"/>
                    </a:cubicBezTo>
                    <a:cubicBezTo>
                      <a:pt x="650" y="651"/>
                      <a:pt x="778" y="580"/>
                      <a:pt x="822" y="457"/>
                    </a:cubicBezTo>
                    <a:cubicBezTo>
                      <a:pt x="882" y="290"/>
                      <a:pt x="751" y="99"/>
                      <a:pt x="537" y="28"/>
                    </a:cubicBezTo>
                    <a:cubicBezTo>
                      <a:pt x="481" y="9"/>
                      <a:pt x="424" y="0"/>
                      <a:pt x="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1847825" y="6523088"/>
                <a:ext cx="175950" cy="216725"/>
              </a:xfrm>
              <a:custGeom>
                <a:avLst/>
                <a:gdLst/>
                <a:ahLst/>
                <a:cxnLst/>
                <a:rect l="l" t="t" r="r" b="b"/>
                <a:pathLst>
                  <a:path w="7038" h="8669" extrusionOk="0">
                    <a:moveTo>
                      <a:pt x="3037" y="1"/>
                    </a:moveTo>
                    <a:lnTo>
                      <a:pt x="2977" y="108"/>
                    </a:lnTo>
                    <a:cubicBezTo>
                      <a:pt x="5156" y="1286"/>
                      <a:pt x="6275" y="3525"/>
                      <a:pt x="5644" y="5430"/>
                    </a:cubicBezTo>
                    <a:cubicBezTo>
                      <a:pt x="5076" y="7115"/>
                      <a:pt x="3321" y="8158"/>
                      <a:pt x="1248" y="8158"/>
                    </a:cubicBezTo>
                    <a:cubicBezTo>
                      <a:pt x="846" y="8158"/>
                      <a:pt x="432" y="8118"/>
                      <a:pt x="13" y="8037"/>
                    </a:cubicBezTo>
                    <a:lnTo>
                      <a:pt x="1" y="8144"/>
                    </a:lnTo>
                    <a:cubicBezTo>
                      <a:pt x="429" y="8240"/>
                      <a:pt x="858" y="8275"/>
                      <a:pt x="1263" y="8275"/>
                    </a:cubicBezTo>
                    <a:cubicBezTo>
                      <a:pt x="1406" y="8275"/>
                      <a:pt x="1537" y="8275"/>
                      <a:pt x="1668" y="8263"/>
                    </a:cubicBezTo>
                    <a:lnTo>
                      <a:pt x="2311" y="8668"/>
                    </a:lnTo>
                    <a:lnTo>
                      <a:pt x="2370" y="8573"/>
                    </a:lnTo>
                    <a:lnTo>
                      <a:pt x="1858" y="8252"/>
                    </a:lnTo>
                    <a:cubicBezTo>
                      <a:pt x="2370" y="8192"/>
                      <a:pt x="2858" y="8085"/>
                      <a:pt x="3311" y="7906"/>
                    </a:cubicBezTo>
                    <a:lnTo>
                      <a:pt x="3846" y="8442"/>
                    </a:lnTo>
                    <a:lnTo>
                      <a:pt x="3930" y="8359"/>
                    </a:lnTo>
                    <a:lnTo>
                      <a:pt x="3430" y="7859"/>
                    </a:lnTo>
                    <a:cubicBezTo>
                      <a:pt x="3811" y="7704"/>
                      <a:pt x="4156" y="7501"/>
                      <a:pt x="4466" y="7251"/>
                    </a:cubicBezTo>
                    <a:lnTo>
                      <a:pt x="5228" y="7918"/>
                    </a:lnTo>
                    <a:lnTo>
                      <a:pt x="5311" y="7835"/>
                    </a:lnTo>
                    <a:lnTo>
                      <a:pt x="4561" y="7180"/>
                    </a:lnTo>
                    <a:cubicBezTo>
                      <a:pt x="4847" y="6942"/>
                      <a:pt x="5097" y="6668"/>
                      <a:pt x="5311" y="6370"/>
                    </a:cubicBezTo>
                    <a:lnTo>
                      <a:pt x="6311" y="6978"/>
                    </a:lnTo>
                    <a:lnTo>
                      <a:pt x="6371" y="6882"/>
                    </a:lnTo>
                    <a:lnTo>
                      <a:pt x="5370" y="6263"/>
                    </a:lnTo>
                    <a:cubicBezTo>
                      <a:pt x="5525" y="6013"/>
                      <a:pt x="5656" y="5751"/>
                      <a:pt x="5751" y="5465"/>
                    </a:cubicBezTo>
                    <a:cubicBezTo>
                      <a:pt x="5799" y="5323"/>
                      <a:pt x="5835" y="5180"/>
                      <a:pt x="5871" y="5037"/>
                    </a:cubicBezTo>
                    <a:lnTo>
                      <a:pt x="6978" y="5585"/>
                    </a:lnTo>
                    <a:lnTo>
                      <a:pt x="7037" y="5477"/>
                    </a:lnTo>
                    <a:lnTo>
                      <a:pt x="5882" y="4918"/>
                    </a:lnTo>
                    <a:cubicBezTo>
                      <a:pt x="5978" y="4370"/>
                      <a:pt x="5942" y="3822"/>
                      <a:pt x="5787" y="3275"/>
                    </a:cubicBezTo>
                    <a:lnTo>
                      <a:pt x="5787" y="3275"/>
                    </a:lnTo>
                    <a:lnTo>
                      <a:pt x="6835" y="3572"/>
                    </a:lnTo>
                    <a:lnTo>
                      <a:pt x="6859" y="3465"/>
                    </a:lnTo>
                    <a:lnTo>
                      <a:pt x="5751" y="3144"/>
                    </a:lnTo>
                    <a:cubicBezTo>
                      <a:pt x="5609" y="2668"/>
                      <a:pt x="5370" y="2203"/>
                      <a:pt x="5073" y="1775"/>
                    </a:cubicBezTo>
                    <a:lnTo>
                      <a:pt x="5073" y="1775"/>
                    </a:lnTo>
                    <a:lnTo>
                      <a:pt x="6002" y="2072"/>
                    </a:lnTo>
                    <a:lnTo>
                      <a:pt x="6037" y="1965"/>
                    </a:lnTo>
                    <a:lnTo>
                      <a:pt x="4954" y="1620"/>
                    </a:lnTo>
                    <a:cubicBezTo>
                      <a:pt x="4466" y="989"/>
                      <a:pt x="3823" y="429"/>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 name="Google Shape;450;p23"/>
          <p:cNvGrpSpPr/>
          <p:nvPr/>
        </p:nvGrpSpPr>
        <p:grpSpPr>
          <a:xfrm>
            <a:off x="249940" y="4242083"/>
            <a:ext cx="789682" cy="723827"/>
            <a:chOff x="249940" y="4242083"/>
            <a:chExt cx="789682" cy="723827"/>
          </a:xfrm>
        </p:grpSpPr>
        <p:sp>
          <p:nvSpPr>
            <p:cNvPr id="451" name="Google Shape;451;p23"/>
            <p:cNvSpPr/>
            <p:nvPr/>
          </p:nvSpPr>
          <p:spPr>
            <a:xfrm>
              <a:off x="389475" y="4862400"/>
              <a:ext cx="2583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720000" y="4627825"/>
              <a:ext cx="2583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3"/>
            <p:cNvGrpSpPr/>
            <p:nvPr/>
          </p:nvGrpSpPr>
          <p:grpSpPr>
            <a:xfrm flipH="1">
              <a:off x="249940" y="4242083"/>
              <a:ext cx="789682" cy="723827"/>
              <a:chOff x="4896425" y="6632275"/>
              <a:chExt cx="319425" cy="279125"/>
            </a:xfrm>
          </p:grpSpPr>
          <p:sp>
            <p:nvSpPr>
              <p:cNvPr id="454" name="Google Shape;454;p23"/>
              <p:cNvSpPr/>
              <p:nvPr/>
            </p:nvSpPr>
            <p:spPr>
              <a:xfrm>
                <a:off x="5083950" y="6632275"/>
                <a:ext cx="46175" cy="31500"/>
              </a:xfrm>
              <a:custGeom>
                <a:avLst/>
                <a:gdLst/>
                <a:ahLst/>
                <a:cxnLst/>
                <a:rect l="l" t="t" r="r" b="b"/>
                <a:pathLst>
                  <a:path w="1847" h="1260" extrusionOk="0">
                    <a:moveTo>
                      <a:pt x="461" y="0"/>
                    </a:moveTo>
                    <a:cubicBezTo>
                      <a:pt x="367" y="0"/>
                      <a:pt x="310" y="10"/>
                      <a:pt x="310" y="10"/>
                    </a:cubicBezTo>
                    <a:lnTo>
                      <a:pt x="1" y="617"/>
                    </a:lnTo>
                    <a:lnTo>
                      <a:pt x="1191" y="1260"/>
                    </a:lnTo>
                    <a:lnTo>
                      <a:pt x="1846" y="795"/>
                    </a:lnTo>
                    <a:cubicBezTo>
                      <a:pt x="1380" y="88"/>
                      <a:pt x="746"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5172075" y="6684900"/>
                <a:ext cx="39600" cy="37825"/>
              </a:xfrm>
              <a:custGeom>
                <a:avLst/>
                <a:gdLst/>
                <a:ahLst/>
                <a:cxnLst/>
                <a:rect l="l" t="t" r="r" b="b"/>
                <a:pathLst>
                  <a:path w="1584" h="1513" extrusionOk="0">
                    <a:moveTo>
                      <a:pt x="548" y="0"/>
                    </a:moveTo>
                    <a:lnTo>
                      <a:pt x="0" y="405"/>
                    </a:lnTo>
                    <a:lnTo>
                      <a:pt x="786" y="1512"/>
                    </a:lnTo>
                    <a:lnTo>
                      <a:pt x="1584" y="1393"/>
                    </a:lnTo>
                    <a:cubicBezTo>
                      <a:pt x="1441" y="274"/>
                      <a:pt x="548"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4896425" y="6635175"/>
                <a:ext cx="319425" cy="276225"/>
              </a:xfrm>
              <a:custGeom>
                <a:avLst/>
                <a:gdLst/>
                <a:ahLst/>
                <a:cxnLst/>
                <a:rect l="l" t="t" r="r" b="b"/>
                <a:pathLst>
                  <a:path w="12777" h="11049" extrusionOk="0">
                    <a:moveTo>
                      <a:pt x="6573" y="1"/>
                    </a:moveTo>
                    <a:lnTo>
                      <a:pt x="1" y="4442"/>
                    </a:lnTo>
                    <a:cubicBezTo>
                      <a:pt x="346" y="7088"/>
                      <a:pt x="2248" y="7133"/>
                      <a:pt x="2375" y="7133"/>
                    </a:cubicBezTo>
                    <a:cubicBezTo>
                      <a:pt x="2380" y="7133"/>
                      <a:pt x="2382" y="7133"/>
                      <a:pt x="2382" y="7133"/>
                    </a:cubicBezTo>
                    <a:lnTo>
                      <a:pt x="5490" y="4061"/>
                    </a:lnTo>
                    <a:cubicBezTo>
                      <a:pt x="6311" y="4073"/>
                      <a:pt x="7454" y="4406"/>
                      <a:pt x="8299" y="5930"/>
                    </a:cubicBezTo>
                    <a:lnTo>
                      <a:pt x="5537" y="8728"/>
                    </a:lnTo>
                    <a:cubicBezTo>
                      <a:pt x="6093" y="10805"/>
                      <a:pt x="7534" y="11049"/>
                      <a:pt x="8180" y="11049"/>
                    </a:cubicBezTo>
                    <a:cubicBezTo>
                      <a:pt x="8378" y="11049"/>
                      <a:pt x="8502" y="11026"/>
                      <a:pt x="8502" y="11026"/>
                    </a:cubicBezTo>
                    <a:lnTo>
                      <a:pt x="12776" y="4906"/>
                    </a:lnTo>
                    <a:cubicBezTo>
                      <a:pt x="11836" y="822"/>
                      <a:pt x="6573" y="1"/>
                      <a:pt x="6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4902100" y="6738800"/>
                <a:ext cx="69950" cy="68950"/>
              </a:xfrm>
              <a:custGeom>
                <a:avLst/>
                <a:gdLst/>
                <a:ahLst/>
                <a:cxnLst/>
                <a:rect l="l" t="t" r="r" b="b"/>
                <a:pathLst>
                  <a:path w="2798" h="2758" extrusionOk="0">
                    <a:moveTo>
                      <a:pt x="870" y="0"/>
                    </a:moveTo>
                    <a:cubicBezTo>
                      <a:pt x="704" y="0"/>
                      <a:pt x="552" y="46"/>
                      <a:pt x="429" y="142"/>
                    </a:cubicBezTo>
                    <a:cubicBezTo>
                      <a:pt x="0" y="475"/>
                      <a:pt x="83" y="1309"/>
                      <a:pt x="619" y="1987"/>
                    </a:cubicBezTo>
                    <a:cubicBezTo>
                      <a:pt x="1003" y="2473"/>
                      <a:pt x="1515" y="2758"/>
                      <a:pt x="1932" y="2758"/>
                    </a:cubicBezTo>
                    <a:cubicBezTo>
                      <a:pt x="2097" y="2758"/>
                      <a:pt x="2248" y="2713"/>
                      <a:pt x="2369" y="2618"/>
                    </a:cubicBezTo>
                    <a:cubicBezTo>
                      <a:pt x="2798" y="2273"/>
                      <a:pt x="2703" y="1452"/>
                      <a:pt x="2167" y="773"/>
                    </a:cubicBezTo>
                    <a:cubicBezTo>
                      <a:pt x="1785" y="281"/>
                      <a:pt x="1283" y="0"/>
                      <a:pt x="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5038725" y="6840600"/>
                <a:ext cx="77700" cy="65750"/>
              </a:xfrm>
              <a:custGeom>
                <a:avLst/>
                <a:gdLst/>
                <a:ahLst/>
                <a:cxnLst/>
                <a:rect l="l" t="t" r="r" b="b"/>
                <a:pathLst>
                  <a:path w="3108" h="2630" extrusionOk="0">
                    <a:moveTo>
                      <a:pt x="967" y="0"/>
                    </a:moveTo>
                    <a:cubicBezTo>
                      <a:pt x="731" y="0"/>
                      <a:pt x="524" y="73"/>
                      <a:pt x="381" y="225"/>
                    </a:cubicBezTo>
                    <a:cubicBezTo>
                      <a:pt x="0" y="630"/>
                      <a:pt x="214" y="1452"/>
                      <a:pt x="869" y="2047"/>
                    </a:cubicBezTo>
                    <a:cubicBezTo>
                      <a:pt x="1271" y="2426"/>
                      <a:pt x="1747" y="2629"/>
                      <a:pt x="2141" y="2629"/>
                    </a:cubicBezTo>
                    <a:cubicBezTo>
                      <a:pt x="2377" y="2629"/>
                      <a:pt x="2584" y="2556"/>
                      <a:pt x="2727" y="2404"/>
                    </a:cubicBezTo>
                    <a:cubicBezTo>
                      <a:pt x="3108" y="1999"/>
                      <a:pt x="2881" y="1178"/>
                      <a:pt x="2238" y="582"/>
                    </a:cubicBezTo>
                    <a:cubicBezTo>
                      <a:pt x="1837" y="203"/>
                      <a:pt x="1361"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4924700" y="6640250"/>
                <a:ext cx="284000" cy="247075"/>
              </a:xfrm>
              <a:custGeom>
                <a:avLst/>
                <a:gdLst/>
                <a:ahLst/>
                <a:cxnLst/>
                <a:rect l="l" t="t" r="r" b="b"/>
                <a:pathLst>
                  <a:path w="11360" h="9883" extrusionOk="0">
                    <a:moveTo>
                      <a:pt x="6287" y="3298"/>
                    </a:moveTo>
                    <a:cubicBezTo>
                      <a:pt x="6192" y="3298"/>
                      <a:pt x="6121" y="3453"/>
                      <a:pt x="6121" y="3655"/>
                    </a:cubicBezTo>
                    <a:cubicBezTo>
                      <a:pt x="6121" y="3846"/>
                      <a:pt x="6192" y="4013"/>
                      <a:pt x="6287" y="4013"/>
                    </a:cubicBezTo>
                    <a:cubicBezTo>
                      <a:pt x="6371" y="4013"/>
                      <a:pt x="6454" y="3846"/>
                      <a:pt x="6454" y="3655"/>
                    </a:cubicBezTo>
                    <a:cubicBezTo>
                      <a:pt x="6454" y="3453"/>
                      <a:pt x="6371" y="3298"/>
                      <a:pt x="6287" y="3298"/>
                    </a:cubicBezTo>
                    <a:close/>
                    <a:moveTo>
                      <a:pt x="6264" y="2893"/>
                    </a:moveTo>
                    <a:cubicBezTo>
                      <a:pt x="6454" y="2893"/>
                      <a:pt x="6621" y="3215"/>
                      <a:pt x="6621" y="3584"/>
                    </a:cubicBezTo>
                    <a:cubicBezTo>
                      <a:pt x="6621" y="3965"/>
                      <a:pt x="6454" y="4274"/>
                      <a:pt x="6264" y="4274"/>
                    </a:cubicBezTo>
                    <a:cubicBezTo>
                      <a:pt x="6061" y="4274"/>
                      <a:pt x="5906" y="3965"/>
                      <a:pt x="5906" y="3584"/>
                    </a:cubicBezTo>
                    <a:cubicBezTo>
                      <a:pt x="5906" y="3215"/>
                      <a:pt x="6061" y="2893"/>
                      <a:pt x="6264" y="2893"/>
                    </a:cubicBezTo>
                    <a:close/>
                    <a:moveTo>
                      <a:pt x="6264" y="2798"/>
                    </a:moveTo>
                    <a:cubicBezTo>
                      <a:pt x="6002" y="2798"/>
                      <a:pt x="5799" y="3143"/>
                      <a:pt x="5799" y="3584"/>
                    </a:cubicBezTo>
                    <a:cubicBezTo>
                      <a:pt x="5799" y="4024"/>
                      <a:pt x="6002" y="4382"/>
                      <a:pt x="6264" y="4382"/>
                    </a:cubicBezTo>
                    <a:cubicBezTo>
                      <a:pt x="6514" y="4382"/>
                      <a:pt x="6716" y="4036"/>
                      <a:pt x="6716" y="3584"/>
                    </a:cubicBezTo>
                    <a:cubicBezTo>
                      <a:pt x="6716" y="3143"/>
                      <a:pt x="6514" y="2798"/>
                      <a:pt x="6264" y="2798"/>
                    </a:cubicBezTo>
                    <a:close/>
                    <a:moveTo>
                      <a:pt x="5061" y="0"/>
                    </a:moveTo>
                    <a:lnTo>
                      <a:pt x="5049" y="107"/>
                    </a:lnTo>
                    <a:cubicBezTo>
                      <a:pt x="5109" y="107"/>
                      <a:pt x="10645" y="834"/>
                      <a:pt x="11264" y="5191"/>
                    </a:cubicBezTo>
                    <a:lnTo>
                      <a:pt x="11359" y="5167"/>
                    </a:lnTo>
                    <a:cubicBezTo>
                      <a:pt x="10728" y="750"/>
                      <a:pt x="5121" y="12"/>
                      <a:pt x="5061" y="0"/>
                    </a:cubicBezTo>
                    <a:close/>
                    <a:moveTo>
                      <a:pt x="3015" y="1619"/>
                    </a:moveTo>
                    <a:cubicBezTo>
                      <a:pt x="2984" y="1619"/>
                      <a:pt x="2967" y="1619"/>
                      <a:pt x="2966" y="1619"/>
                    </a:cubicBezTo>
                    <a:lnTo>
                      <a:pt x="2966" y="1715"/>
                    </a:lnTo>
                    <a:cubicBezTo>
                      <a:pt x="2968" y="1715"/>
                      <a:pt x="2981" y="1714"/>
                      <a:pt x="3003" y="1714"/>
                    </a:cubicBezTo>
                    <a:cubicBezTo>
                      <a:pt x="3480" y="1714"/>
                      <a:pt x="8310" y="1823"/>
                      <a:pt x="10038" y="6596"/>
                    </a:cubicBezTo>
                    <a:lnTo>
                      <a:pt x="10133" y="6572"/>
                    </a:lnTo>
                    <a:cubicBezTo>
                      <a:pt x="9181" y="3917"/>
                      <a:pt x="7276" y="2715"/>
                      <a:pt x="5859" y="2167"/>
                    </a:cubicBezTo>
                    <a:cubicBezTo>
                      <a:pt x="4480" y="1647"/>
                      <a:pt x="3271" y="1619"/>
                      <a:pt x="3015" y="1619"/>
                    </a:cubicBezTo>
                    <a:close/>
                    <a:moveTo>
                      <a:pt x="275" y="3395"/>
                    </a:moveTo>
                    <a:cubicBezTo>
                      <a:pt x="117" y="3395"/>
                      <a:pt x="13" y="3413"/>
                      <a:pt x="1" y="3417"/>
                    </a:cubicBezTo>
                    <a:lnTo>
                      <a:pt x="25" y="3512"/>
                    </a:lnTo>
                    <a:cubicBezTo>
                      <a:pt x="25" y="3512"/>
                      <a:pt x="116" y="3497"/>
                      <a:pt x="261" y="3497"/>
                    </a:cubicBezTo>
                    <a:cubicBezTo>
                      <a:pt x="544" y="3497"/>
                      <a:pt x="1032" y="3555"/>
                      <a:pt x="1442" y="3893"/>
                    </a:cubicBezTo>
                    <a:cubicBezTo>
                      <a:pt x="1918" y="4298"/>
                      <a:pt x="2168" y="4989"/>
                      <a:pt x="2168" y="5941"/>
                    </a:cubicBezTo>
                    <a:lnTo>
                      <a:pt x="1215" y="6894"/>
                    </a:lnTo>
                    <a:lnTo>
                      <a:pt x="1287" y="6965"/>
                    </a:lnTo>
                    <a:lnTo>
                      <a:pt x="4394" y="3893"/>
                    </a:lnTo>
                    <a:lnTo>
                      <a:pt x="4323" y="3822"/>
                    </a:lnTo>
                    <a:lnTo>
                      <a:pt x="2275" y="5846"/>
                    </a:lnTo>
                    <a:cubicBezTo>
                      <a:pt x="2251" y="4917"/>
                      <a:pt x="2001" y="4227"/>
                      <a:pt x="1501" y="3822"/>
                    </a:cubicBezTo>
                    <a:cubicBezTo>
                      <a:pt x="1078" y="3462"/>
                      <a:pt x="578" y="3395"/>
                      <a:pt x="275" y="3395"/>
                    </a:cubicBezTo>
                    <a:close/>
                    <a:moveTo>
                      <a:pt x="7728" y="5072"/>
                    </a:moveTo>
                    <a:lnTo>
                      <a:pt x="4371" y="8489"/>
                    </a:lnTo>
                    <a:lnTo>
                      <a:pt x="4442" y="8561"/>
                    </a:lnTo>
                    <a:lnTo>
                      <a:pt x="5442" y="7549"/>
                    </a:lnTo>
                    <a:cubicBezTo>
                      <a:pt x="5680" y="7549"/>
                      <a:pt x="7740" y="7668"/>
                      <a:pt x="7978" y="9882"/>
                    </a:cubicBezTo>
                    <a:lnTo>
                      <a:pt x="8073" y="9870"/>
                    </a:lnTo>
                    <a:cubicBezTo>
                      <a:pt x="7847" y="7787"/>
                      <a:pt x="6014" y="7489"/>
                      <a:pt x="5537" y="7453"/>
                    </a:cubicBezTo>
                    <a:lnTo>
                      <a:pt x="7800" y="5144"/>
                    </a:lnTo>
                    <a:lnTo>
                      <a:pt x="7728" y="50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041700" y="6658100"/>
                <a:ext cx="152700" cy="108375"/>
              </a:xfrm>
              <a:custGeom>
                <a:avLst/>
                <a:gdLst/>
                <a:ahLst/>
                <a:cxnLst/>
                <a:rect l="l" t="t" r="r" b="b"/>
                <a:pathLst>
                  <a:path w="6108" h="4335" extrusionOk="0">
                    <a:moveTo>
                      <a:pt x="369" y="0"/>
                    </a:moveTo>
                    <a:cubicBezTo>
                      <a:pt x="167" y="0"/>
                      <a:pt x="0" y="84"/>
                      <a:pt x="0" y="179"/>
                    </a:cubicBezTo>
                    <a:cubicBezTo>
                      <a:pt x="0" y="274"/>
                      <a:pt x="167" y="346"/>
                      <a:pt x="369" y="346"/>
                    </a:cubicBezTo>
                    <a:cubicBezTo>
                      <a:pt x="572" y="346"/>
                      <a:pt x="738" y="274"/>
                      <a:pt x="738" y="179"/>
                    </a:cubicBezTo>
                    <a:cubicBezTo>
                      <a:pt x="738" y="84"/>
                      <a:pt x="572" y="0"/>
                      <a:pt x="369" y="0"/>
                    </a:cubicBezTo>
                    <a:close/>
                    <a:moveTo>
                      <a:pt x="2417" y="548"/>
                    </a:moveTo>
                    <a:cubicBezTo>
                      <a:pt x="2215" y="548"/>
                      <a:pt x="2048" y="643"/>
                      <a:pt x="2048" y="751"/>
                    </a:cubicBezTo>
                    <a:cubicBezTo>
                      <a:pt x="2048" y="858"/>
                      <a:pt x="2215" y="953"/>
                      <a:pt x="2417" y="953"/>
                    </a:cubicBezTo>
                    <a:cubicBezTo>
                      <a:pt x="2631" y="953"/>
                      <a:pt x="2798" y="858"/>
                      <a:pt x="2798" y="751"/>
                    </a:cubicBezTo>
                    <a:cubicBezTo>
                      <a:pt x="2798" y="643"/>
                      <a:pt x="2619" y="548"/>
                      <a:pt x="2417" y="548"/>
                    </a:cubicBezTo>
                    <a:close/>
                    <a:moveTo>
                      <a:pt x="4655" y="2132"/>
                    </a:moveTo>
                    <a:cubicBezTo>
                      <a:pt x="4465" y="2132"/>
                      <a:pt x="4310" y="2227"/>
                      <a:pt x="4310" y="2358"/>
                    </a:cubicBezTo>
                    <a:cubicBezTo>
                      <a:pt x="4310" y="2477"/>
                      <a:pt x="4465" y="2572"/>
                      <a:pt x="4655" y="2572"/>
                    </a:cubicBezTo>
                    <a:cubicBezTo>
                      <a:pt x="4666" y="2573"/>
                      <a:pt x="4676" y="2573"/>
                      <a:pt x="4686" y="2573"/>
                    </a:cubicBezTo>
                    <a:cubicBezTo>
                      <a:pt x="4873" y="2573"/>
                      <a:pt x="5013" y="2471"/>
                      <a:pt x="5013" y="2358"/>
                    </a:cubicBezTo>
                    <a:cubicBezTo>
                      <a:pt x="5013" y="2227"/>
                      <a:pt x="4858" y="2132"/>
                      <a:pt x="4655" y="2132"/>
                    </a:cubicBezTo>
                    <a:close/>
                    <a:moveTo>
                      <a:pt x="5763" y="3906"/>
                    </a:moveTo>
                    <a:cubicBezTo>
                      <a:pt x="5572" y="3906"/>
                      <a:pt x="5406" y="4001"/>
                      <a:pt x="5406" y="4120"/>
                    </a:cubicBezTo>
                    <a:cubicBezTo>
                      <a:pt x="5406" y="4227"/>
                      <a:pt x="5572" y="4334"/>
                      <a:pt x="5763" y="4334"/>
                    </a:cubicBezTo>
                    <a:cubicBezTo>
                      <a:pt x="5953" y="4334"/>
                      <a:pt x="6108" y="4227"/>
                      <a:pt x="6108" y="4120"/>
                    </a:cubicBezTo>
                    <a:cubicBezTo>
                      <a:pt x="6108" y="4001"/>
                      <a:pt x="5953" y="3906"/>
                      <a:pt x="5763" y="39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4935125" y="6752050"/>
                <a:ext cx="29800" cy="35375"/>
              </a:xfrm>
              <a:custGeom>
                <a:avLst/>
                <a:gdLst/>
                <a:ahLst/>
                <a:cxnLst/>
                <a:rect l="l" t="t" r="r" b="b"/>
                <a:pathLst>
                  <a:path w="1192" h="1415" extrusionOk="0">
                    <a:moveTo>
                      <a:pt x="189" y="0"/>
                    </a:moveTo>
                    <a:cubicBezTo>
                      <a:pt x="167" y="0"/>
                      <a:pt x="148" y="6"/>
                      <a:pt x="132" y="17"/>
                    </a:cubicBezTo>
                    <a:cubicBezTo>
                      <a:pt x="1" y="100"/>
                      <a:pt x="120" y="481"/>
                      <a:pt x="382" y="862"/>
                    </a:cubicBezTo>
                    <a:cubicBezTo>
                      <a:pt x="598" y="1192"/>
                      <a:pt x="859" y="1414"/>
                      <a:pt x="1010" y="1414"/>
                    </a:cubicBezTo>
                    <a:cubicBezTo>
                      <a:pt x="1034" y="1414"/>
                      <a:pt x="1055" y="1409"/>
                      <a:pt x="1072" y="1398"/>
                    </a:cubicBezTo>
                    <a:cubicBezTo>
                      <a:pt x="1191" y="1315"/>
                      <a:pt x="1084" y="934"/>
                      <a:pt x="822" y="553"/>
                    </a:cubicBezTo>
                    <a:cubicBezTo>
                      <a:pt x="596" y="223"/>
                      <a:pt x="33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5079800" y="6853250"/>
                <a:ext cx="29775" cy="35375"/>
              </a:xfrm>
              <a:custGeom>
                <a:avLst/>
                <a:gdLst/>
                <a:ahLst/>
                <a:cxnLst/>
                <a:rect l="l" t="t" r="r" b="b"/>
                <a:pathLst>
                  <a:path w="1191" h="1415" extrusionOk="0">
                    <a:moveTo>
                      <a:pt x="189" y="0"/>
                    </a:moveTo>
                    <a:cubicBezTo>
                      <a:pt x="167" y="0"/>
                      <a:pt x="147" y="6"/>
                      <a:pt x="131" y="17"/>
                    </a:cubicBezTo>
                    <a:cubicBezTo>
                      <a:pt x="0" y="100"/>
                      <a:pt x="119" y="481"/>
                      <a:pt x="381" y="862"/>
                    </a:cubicBezTo>
                    <a:cubicBezTo>
                      <a:pt x="597" y="1192"/>
                      <a:pt x="858" y="1415"/>
                      <a:pt x="1010" y="1415"/>
                    </a:cubicBezTo>
                    <a:cubicBezTo>
                      <a:pt x="1033" y="1415"/>
                      <a:pt x="1054" y="1409"/>
                      <a:pt x="1072" y="1398"/>
                    </a:cubicBezTo>
                    <a:cubicBezTo>
                      <a:pt x="1191" y="1315"/>
                      <a:pt x="1084" y="934"/>
                      <a:pt x="822" y="553"/>
                    </a:cubicBezTo>
                    <a:cubicBezTo>
                      <a:pt x="595" y="223"/>
                      <a:pt x="33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3" name="Google Shape;463;p23"/>
          <p:cNvGrpSpPr/>
          <p:nvPr/>
        </p:nvGrpSpPr>
        <p:grpSpPr>
          <a:xfrm>
            <a:off x="8261036" y="3046749"/>
            <a:ext cx="552826" cy="572713"/>
            <a:chOff x="8261036" y="3046749"/>
            <a:chExt cx="552826" cy="572713"/>
          </a:xfrm>
        </p:grpSpPr>
        <p:sp>
          <p:nvSpPr>
            <p:cNvPr id="464" name="Google Shape;464;p23"/>
            <p:cNvSpPr/>
            <p:nvPr/>
          </p:nvSpPr>
          <p:spPr>
            <a:xfrm>
              <a:off x="8452063" y="3515950"/>
              <a:ext cx="361800" cy="103500"/>
            </a:xfrm>
            <a:prstGeom prst="ellipse">
              <a:avLst/>
            </a:prstGeom>
            <a:solidFill>
              <a:srgbClr val="033342">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23"/>
            <p:cNvGrpSpPr/>
            <p:nvPr/>
          </p:nvGrpSpPr>
          <p:grpSpPr>
            <a:xfrm>
              <a:off x="8261036" y="3046749"/>
              <a:ext cx="466444" cy="572713"/>
              <a:chOff x="1232300" y="6366250"/>
              <a:chExt cx="326550" cy="400975"/>
            </a:xfrm>
          </p:grpSpPr>
          <p:sp>
            <p:nvSpPr>
              <p:cNvPr id="466" name="Google Shape;466;p23"/>
              <p:cNvSpPr/>
              <p:nvPr/>
            </p:nvSpPr>
            <p:spPr>
              <a:xfrm>
                <a:off x="1232300" y="6460925"/>
                <a:ext cx="326550" cy="306300"/>
              </a:xfrm>
              <a:custGeom>
                <a:avLst/>
                <a:gdLst/>
                <a:ahLst/>
                <a:cxnLst/>
                <a:rect l="l" t="t" r="r" b="b"/>
                <a:pathLst>
                  <a:path w="13062" h="12252" extrusionOk="0">
                    <a:moveTo>
                      <a:pt x="6716" y="1381"/>
                    </a:moveTo>
                    <a:lnTo>
                      <a:pt x="6716" y="1381"/>
                    </a:lnTo>
                    <a:cubicBezTo>
                      <a:pt x="9037" y="1453"/>
                      <a:pt x="10990" y="2846"/>
                      <a:pt x="11704" y="4739"/>
                    </a:cubicBezTo>
                    <a:lnTo>
                      <a:pt x="7121" y="5632"/>
                    </a:lnTo>
                    <a:lnTo>
                      <a:pt x="6716" y="1381"/>
                    </a:lnTo>
                    <a:close/>
                    <a:moveTo>
                      <a:pt x="5751" y="1429"/>
                    </a:moveTo>
                    <a:lnTo>
                      <a:pt x="6370" y="5775"/>
                    </a:lnTo>
                    <a:lnTo>
                      <a:pt x="1108" y="6787"/>
                    </a:lnTo>
                    <a:cubicBezTo>
                      <a:pt x="1096" y="6632"/>
                      <a:pt x="1084" y="6477"/>
                      <a:pt x="1084" y="6322"/>
                    </a:cubicBezTo>
                    <a:cubicBezTo>
                      <a:pt x="1084" y="3834"/>
                      <a:pt x="3108" y="1774"/>
                      <a:pt x="5751" y="1429"/>
                    </a:cubicBezTo>
                    <a:close/>
                    <a:moveTo>
                      <a:pt x="11931" y="5632"/>
                    </a:moveTo>
                    <a:cubicBezTo>
                      <a:pt x="11966" y="5858"/>
                      <a:pt x="11990" y="6084"/>
                      <a:pt x="11990" y="6310"/>
                    </a:cubicBezTo>
                    <a:cubicBezTo>
                      <a:pt x="11990" y="7822"/>
                      <a:pt x="11228" y="9180"/>
                      <a:pt x="10050" y="10085"/>
                    </a:cubicBezTo>
                    <a:cubicBezTo>
                      <a:pt x="9490" y="9299"/>
                      <a:pt x="8573" y="8787"/>
                      <a:pt x="7525" y="8787"/>
                    </a:cubicBezTo>
                    <a:lnTo>
                      <a:pt x="7430" y="8787"/>
                    </a:lnTo>
                    <a:lnTo>
                      <a:pt x="7216" y="6549"/>
                    </a:lnTo>
                    <a:lnTo>
                      <a:pt x="11931" y="5632"/>
                    </a:lnTo>
                    <a:close/>
                    <a:moveTo>
                      <a:pt x="6501" y="6691"/>
                    </a:moveTo>
                    <a:lnTo>
                      <a:pt x="6811" y="8870"/>
                    </a:lnTo>
                    <a:cubicBezTo>
                      <a:pt x="5751" y="9120"/>
                      <a:pt x="4906" y="9906"/>
                      <a:pt x="4585" y="10930"/>
                    </a:cubicBezTo>
                    <a:cubicBezTo>
                      <a:pt x="3001" y="10382"/>
                      <a:pt x="1775" y="9180"/>
                      <a:pt x="1298" y="7703"/>
                    </a:cubicBezTo>
                    <a:lnTo>
                      <a:pt x="6501" y="6691"/>
                    </a:lnTo>
                    <a:close/>
                    <a:moveTo>
                      <a:pt x="6537" y="0"/>
                    </a:moveTo>
                    <a:cubicBezTo>
                      <a:pt x="2930" y="0"/>
                      <a:pt x="1" y="2739"/>
                      <a:pt x="1" y="6120"/>
                    </a:cubicBezTo>
                    <a:cubicBezTo>
                      <a:pt x="1" y="8823"/>
                      <a:pt x="1870" y="11121"/>
                      <a:pt x="4454" y="11930"/>
                    </a:cubicBezTo>
                    <a:cubicBezTo>
                      <a:pt x="5108" y="12133"/>
                      <a:pt x="5811" y="12252"/>
                      <a:pt x="6537" y="12252"/>
                    </a:cubicBezTo>
                    <a:cubicBezTo>
                      <a:pt x="8014" y="12252"/>
                      <a:pt x="9383" y="11787"/>
                      <a:pt x="10478" y="11001"/>
                    </a:cubicBezTo>
                    <a:cubicBezTo>
                      <a:pt x="12050" y="9882"/>
                      <a:pt x="13062" y="8108"/>
                      <a:pt x="13062" y="6120"/>
                    </a:cubicBezTo>
                    <a:cubicBezTo>
                      <a:pt x="13062" y="2739"/>
                      <a:pt x="10145"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1273675" y="6495450"/>
                <a:ext cx="240525" cy="221475"/>
              </a:xfrm>
              <a:custGeom>
                <a:avLst/>
                <a:gdLst/>
                <a:ahLst/>
                <a:cxnLst/>
                <a:rect l="l" t="t" r="r" b="b"/>
                <a:pathLst>
                  <a:path w="9621" h="8859" extrusionOk="0">
                    <a:moveTo>
                      <a:pt x="9418" y="0"/>
                    </a:moveTo>
                    <a:lnTo>
                      <a:pt x="8335" y="727"/>
                    </a:lnTo>
                    <a:lnTo>
                      <a:pt x="8764" y="1262"/>
                    </a:lnTo>
                    <a:lnTo>
                      <a:pt x="3489" y="4144"/>
                    </a:lnTo>
                    <a:lnTo>
                      <a:pt x="4561" y="5620"/>
                    </a:lnTo>
                    <a:lnTo>
                      <a:pt x="1548" y="8108"/>
                    </a:lnTo>
                    <a:lnTo>
                      <a:pt x="1179" y="7454"/>
                    </a:lnTo>
                    <a:lnTo>
                      <a:pt x="1" y="8275"/>
                    </a:lnTo>
                    <a:lnTo>
                      <a:pt x="644" y="8858"/>
                    </a:lnTo>
                    <a:lnTo>
                      <a:pt x="6347" y="5382"/>
                    </a:lnTo>
                    <a:lnTo>
                      <a:pt x="5597" y="3715"/>
                    </a:lnTo>
                    <a:lnTo>
                      <a:pt x="9621" y="786"/>
                    </a:lnTo>
                    <a:lnTo>
                      <a:pt x="9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382025" y="6599625"/>
                <a:ext cx="33075" cy="25025"/>
              </a:xfrm>
              <a:custGeom>
                <a:avLst/>
                <a:gdLst/>
                <a:ahLst/>
                <a:cxnLst/>
                <a:rect l="l" t="t" r="r" b="b"/>
                <a:pathLst>
                  <a:path w="1323" h="1001" extrusionOk="0">
                    <a:moveTo>
                      <a:pt x="632" y="358"/>
                    </a:moveTo>
                    <a:cubicBezTo>
                      <a:pt x="477" y="358"/>
                      <a:pt x="358" y="441"/>
                      <a:pt x="358" y="536"/>
                    </a:cubicBezTo>
                    <a:cubicBezTo>
                      <a:pt x="358" y="631"/>
                      <a:pt x="477" y="715"/>
                      <a:pt x="632" y="715"/>
                    </a:cubicBezTo>
                    <a:cubicBezTo>
                      <a:pt x="774" y="715"/>
                      <a:pt x="905" y="631"/>
                      <a:pt x="905" y="536"/>
                    </a:cubicBezTo>
                    <a:cubicBezTo>
                      <a:pt x="905" y="441"/>
                      <a:pt x="774" y="358"/>
                      <a:pt x="632" y="358"/>
                    </a:cubicBezTo>
                    <a:close/>
                    <a:moveTo>
                      <a:pt x="667" y="119"/>
                    </a:moveTo>
                    <a:cubicBezTo>
                      <a:pt x="965" y="119"/>
                      <a:pt x="1203" y="286"/>
                      <a:pt x="1203" y="500"/>
                    </a:cubicBezTo>
                    <a:cubicBezTo>
                      <a:pt x="1203" y="715"/>
                      <a:pt x="965" y="881"/>
                      <a:pt x="667" y="881"/>
                    </a:cubicBezTo>
                    <a:cubicBezTo>
                      <a:pt x="370" y="881"/>
                      <a:pt x="120" y="715"/>
                      <a:pt x="120" y="500"/>
                    </a:cubicBezTo>
                    <a:cubicBezTo>
                      <a:pt x="120" y="286"/>
                      <a:pt x="358" y="119"/>
                      <a:pt x="667" y="119"/>
                    </a:cubicBezTo>
                    <a:close/>
                    <a:moveTo>
                      <a:pt x="667" y="0"/>
                    </a:moveTo>
                    <a:cubicBezTo>
                      <a:pt x="298" y="0"/>
                      <a:pt x="0" y="227"/>
                      <a:pt x="0" y="500"/>
                    </a:cubicBezTo>
                    <a:cubicBezTo>
                      <a:pt x="0" y="774"/>
                      <a:pt x="298" y="1001"/>
                      <a:pt x="667" y="1001"/>
                    </a:cubicBezTo>
                    <a:cubicBezTo>
                      <a:pt x="1024" y="1001"/>
                      <a:pt x="1322" y="774"/>
                      <a:pt x="1322" y="500"/>
                    </a:cubicBezTo>
                    <a:cubicBezTo>
                      <a:pt x="1322" y="227"/>
                      <a:pt x="1024" y="0"/>
                      <a:pt x="667" y="0"/>
                    </a:cubicBez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356425" y="6688050"/>
                <a:ext cx="119375" cy="54175"/>
              </a:xfrm>
              <a:custGeom>
                <a:avLst/>
                <a:gdLst/>
                <a:ahLst/>
                <a:cxnLst/>
                <a:rect l="l" t="t" r="r" b="b"/>
                <a:pathLst>
                  <a:path w="4775" h="2167" extrusionOk="0">
                    <a:moveTo>
                      <a:pt x="3120" y="654"/>
                    </a:moveTo>
                    <a:lnTo>
                      <a:pt x="3001" y="678"/>
                    </a:lnTo>
                    <a:lnTo>
                      <a:pt x="3025" y="893"/>
                    </a:lnTo>
                    <a:cubicBezTo>
                      <a:pt x="2941" y="904"/>
                      <a:pt x="2858" y="940"/>
                      <a:pt x="2787" y="1000"/>
                    </a:cubicBezTo>
                    <a:lnTo>
                      <a:pt x="2560" y="857"/>
                    </a:lnTo>
                    <a:lnTo>
                      <a:pt x="2489" y="964"/>
                    </a:lnTo>
                    <a:lnTo>
                      <a:pt x="2715" y="1095"/>
                    </a:lnTo>
                    <a:cubicBezTo>
                      <a:pt x="2679" y="1154"/>
                      <a:pt x="2656" y="1214"/>
                      <a:pt x="2656" y="1274"/>
                    </a:cubicBezTo>
                    <a:cubicBezTo>
                      <a:pt x="2656" y="1297"/>
                      <a:pt x="2668" y="1309"/>
                      <a:pt x="2668" y="1321"/>
                    </a:cubicBezTo>
                    <a:lnTo>
                      <a:pt x="2382" y="1381"/>
                    </a:lnTo>
                    <a:lnTo>
                      <a:pt x="2406" y="1500"/>
                    </a:lnTo>
                    <a:lnTo>
                      <a:pt x="2703" y="1440"/>
                    </a:lnTo>
                    <a:cubicBezTo>
                      <a:pt x="2739" y="1512"/>
                      <a:pt x="2787" y="1559"/>
                      <a:pt x="2858" y="1595"/>
                    </a:cubicBezTo>
                    <a:lnTo>
                      <a:pt x="2703" y="1845"/>
                    </a:lnTo>
                    <a:lnTo>
                      <a:pt x="2810" y="1905"/>
                    </a:lnTo>
                    <a:lnTo>
                      <a:pt x="2965" y="1655"/>
                    </a:lnTo>
                    <a:cubicBezTo>
                      <a:pt x="3013" y="1666"/>
                      <a:pt x="3072" y="1678"/>
                      <a:pt x="3120" y="1678"/>
                    </a:cubicBezTo>
                    <a:cubicBezTo>
                      <a:pt x="3132" y="1678"/>
                      <a:pt x="3132" y="1666"/>
                      <a:pt x="3144" y="1666"/>
                    </a:cubicBezTo>
                    <a:lnTo>
                      <a:pt x="3180" y="1952"/>
                    </a:lnTo>
                    <a:lnTo>
                      <a:pt x="3299" y="1928"/>
                    </a:lnTo>
                    <a:lnTo>
                      <a:pt x="3263" y="1655"/>
                    </a:lnTo>
                    <a:cubicBezTo>
                      <a:pt x="3322" y="1631"/>
                      <a:pt x="3394" y="1607"/>
                      <a:pt x="3441" y="1559"/>
                    </a:cubicBezTo>
                    <a:lnTo>
                      <a:pt x="3620" y="1702"/>
                    </a:lnTo>
                    <a:lnTo>
                      <a:pt x="3691" y="1607"/>
                    </a:lnTo>
                    <a:lnTo>
                      <a:pt x="3525" y="1476"/>
                    </a:lnTo>
                    <a:cubicBezTo>
                      <a:pt x="3561" y="1416"/>
                      <a:pt x="3584" y="1357"/>
                      <a:pt x="3584" y="1285"/>
                    </a:cubicBezTo>
                    <a:lnTo>
                      <a:pt x="3846" y="1238"/>
                    </a:lnTo>
                    <a:lnTo>
                      <a:pt x="3834" y="1119"/>
                    </a:lnTo>
                    <a:lnTo>
                      <a:pt x="3572" y="1166"/>
                    </a:lnTo>
                    <a:cubicBezTo>
                      <a:pt x="3549" y="1095"/>
                      <a:pt x="3513" y="1047"/>
                      <a:pt x="3453" y="1000"/>
                    </a:cubicBezTo>
                    <a:lnTo>
                      <a:pt x="3561" y="833"/>
                    </a:lnTo>
                    <a:lnTo>
                      <a:pt x="3465" y="762"/>
                    </a:lnTo>
                    <a:lnTo>
                      <a:pt x="3346" y="928"/>
                    </a:lnTo>
                    <a:cubicBezTo>
                      <a:pt x="3287" y="904"/>
                      <a:pt x="3227" y="881"/>
                      <a:pt x="3156" y="881"/>
                    </a:cubicBezTo>
                    <a:lnTo>
                      <a:pt x="3120" y="654"/>
                    </a:lnTo>
                    <a:close/>
                    <a:moveTo>
                      <a:pt x="2622" y="1"/>
                    </a:moveTo>
                    <a:cubicBezTo>
                      <a:pt x="2486" y="1"/>
                      <a:pt x="2342" y="11"/>
                      <a:pt x="2191" y="35"/>
                    </a:cubicBezTo>
                    <a:cubicBezTo>
                      <a:pt x="298" y="333"/>
                      <a:pt x="1" y="2083"/>
                      <a:pt x="1" y="2095"/>
                    </a:cubicBezTo>
                    <a:lnTo>
                      <a:pt x="108" y="2119"/>
                    </a:lnTo>
                    <a:cubicBezTo>
                      <a:pt x="120" y="2095"/>
                      <a:pt x="405" y="440"/>
                      <a:pt x="2215" y="154"/>
                    </a:cubicBezTo>
                    <a:cubicBezTo>
                      <a:pt x="2365" y="131"/>
                      <a:pt x="2506" y="120"/>
                      <a:pt x="2640" y="120"/>
                    </a:cubicBezTo>
                    <a:cubicBezTo>
                      <a:pt x="4114" y="120"/>
                      <a:pt x="4646" y="1446"/>
                      <a:pt x="4668" y="1512"/>
                    </a:cubicBezTo>
                    <a:lnTo>
                      <a:pt x="4775" y="1464"/>
                    </a:lnTo>
                    <a:cubicBezTo>
                      <a:pt x="4775" y="1453"/>
                      <a:pt x="4190" y="1"/>
                      <a:pt x="2622" y="1"/>
                    </a:cubicBezTo>
                    <a:close/>
                    <a:moveTo>
                      <a:pt x="1536" y="1202"/>
                    </a:moveTo>
                    <a:cubicBezTo>
                      <a:pt x="1227" y="1202"/>
                      <a:pt x="977" y="1416"/>
                      <a:pt x="977" y="1690"/>
                    </a:cubicBezTo>
                    <a:cubicBezTo>
                      <a:pt x="977" y="1952"/>
                      <a:pt x="1227" y="2166"/>
                      <a:pt x="1536" y="2166"/>
                    </a:cubicBezTo>
                    <a:cubicBezTo>
                      <a:pt x="1751" y="2166"/>
                      <a:pt x="1941" y="2071"/>
                      <a:pt x="2037" y="1916"/>
                    </a:cubicBezTo>
                    <a:lnTo>
                      <a:pt x="2037" y="1916"/>
                    </a:lnTo>
                    <a:cubicBezTo>
                      <a:pt x="1965" y="1952"/>
                      <a:pt x="1894" y="1976"/>
                      <a:pt x="1810" y="1976"/>
                    </a:cubicBezTo>
                    <a:cubicBezTo>
                      <a:pt x="1572" y="1976"/>
                      <a:pt x="1382" y="1809"/>
                      <a:pt x="1382" y="1607"/>
                    </a:cubicBezTo>
                    <a:cubicBezTo>
                      <a:pt x="1382" y="1416"/>
                      <a:pt x="1536" y="1274"/>
                      <a:pt x="1739" y="1238"/>
                    </a:cubicBezTo>
                    <a:cubicBezTo>
                      <a:pt x="1679" y="1214"/>
                      <a:pt x="1608" y="1202"/>
                      <a:pt x="1536" y="1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241225" y="6473425"/>
                <a:ext cx="292025" cy="120875"/>
              </a:xfrm>
              <a:custGeom>
                <a:avLst/>
                <a:gdLst/>
                <a:ahLst/>
                <a:cxnLst/>
                <a:rect l="l" t="t" r="r" b="b"/>
                <a:pathLst>
                  <a:path w="11681" h="4835" extrusionOk="0">
                    <a:moveTo>
                      <a:pt x="7633" y="0"/>
                    </a:moveTo>
                    <a:lnTo>
                      <a:pt x="7561" y="726"/>
                    </a:lnTo>
                    <a:lnTo>
                      <a:pt x="7668" y="738"/>
                    </a:lnTo>
                    <a:lnTo>
                      <a:pt x="7752" y="12"/>
                    </a:lnTo>
                    <a:lnTo>
                      <a:pt x="7633" y="0"/>
                    </a:lnTo>
                    <a:close/>
                    <a:moveTo>
                      <a:pt x="2965" y="643"/>
                    </a:moveTo>
                    <a:lnTo>
                      <a:pt x="2858" y="703"/>
                    </a:lnTo>
                    <a:lnTo>
                      <a:pt x="3204" y="1357"/>
                    </a:lnTo>
                    <a:lnTo>
                      <a:pt x="3311" y="1310"/>
                    </a:lnTo>
                    <a:lnTo>
                      <a:pt x="2965" y="643"/>
                    </a:lnTo>
                    <a:close/>
                    <a:moveTo>
                      <a:pt x="9562" y="750"/>
                    </a:moveTo>
                    <a:lnTo>
                      <a:pt x="9169" y="1381"/>
                    </a:lnTo>
                    <a:lnTo>
                      <a:pt x="9276" y="1441"/>
                    </a:lnTo>
                    <a:lnTo>
                      <a:pt x="9669" y="810"/>
                    </a:lnTo>
                    <a:lnTo>
                      <a:pt x="9562" y="750"/>
                    </a:lnTo>
                    <a:close/>
                    <a:moveTo>
                      <a:pt x="1168" y="2072"/>
                    </a:moveTo>
                    <a:lnTo>
                      <a:pt x="1096" y="2167"/>
                    </a:lnTo>
                    <a:lnTo>
                      <a:pt x="1668" y="2560"/>
                    </a:lnTo>
                    <a:lnTo>
                      <a:pt x="1727" y="2465"/>
                    </a:lnTo>
                    <a:lnTo>
                      <a:pt x="1168" y="2072"/>
                    </a:lnTo>
                    <a:close/>
                    <a:moveTo>
                      <a:pt x="11621" y="2798"/>
                    </a:moveTo>
                    <a:lnTo>
                      <a:pt x="10990" y="3179"/>
                    </a:lnTo>
                    <a:lnTo>
                      <a:pt x="11050" y="3274"/>
                    </a:lnTo>
                    <a:lnTo>
                      <a:pt x="11681" y="2893"/>
                    </a:lnTo>
                    <a:lnTo>
                      <a:pt x="11621" y="2798"/>
                    </a:lnTo>
                    <a:close/>
                    <a:moveTo>
                      <a:pt x="37" y="4548"/>
                    </a:moveTo>
                    <a:lnTo>
                      <a:pt x="1" y="4655"/>
                    </a:lnTo>
                    <a:lnTo>
                      <a:pt x="668" y="4834"/>
                    </a:lnTo>
                    <a:lnTo>
                      <a:pt x="691" y="4715"/>
                    </a:lnTo>
                    <a:lnTo>
                      <a:pt x="37" y="45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318325" y="6366250"/>
                <a:ext cx="103025" cy="92600"/>
              </a:xfrm>
              <a:custGeom>
                <a:avLst/>
                <a:gdLst/>
                <a:ahLst/>
                <a:cxnLst/>
                <a:rect l="l" t="t" r="r" b="b"/>
                <a:pathLst>
                  <a:path w="4121" h="3704" extrusionOk="0">
                    <a:moveTo>
                      <a:pt x="2060" y="334"/>
                    </a:moveTo>
                    <a:cubicBezTo>
                      <a:pt x="2965" y="334"/>
                      <a:pt x="3703" y="870"/>
                      <a:pt x="3703" y="1513"/>
                    </a:cubicBezTo>
                    <a:cubicBezTo>
                      <a:pt x="3703" y="1763"/>
                      <a:pt x="3596" y="1989"/>
                      <a:pt x="3418" y="2180"/>
                    </a:cubicBezTo>
                    <a:lnTo>
                      <a:pt x="3406" y="1584"/>
                    </a:lnTo>
                    <a:lnTo>
                      <a:pt x="1132" y="1799"/>
                    </a:lnTo>
                    <a:lnTo>
                      <a:pt x="1310" y="2561"/>
                    </a:lnTo>
                    <a:cubicBezTo>
                      <a:pt x="786" y="2370"/>
                      <a:pt x="417" y="1977"/>
                      <a:pt x="417" y="1513"/>
                    </a:cubicBezTo>
                    <a:cubicBezTo>
                      <a:pt x="417" y="870"/>
                      <a:pt x="1155" y="334"/>
                      <a:pt x="2060" y="334"/>
                    </a:cubicBezTo>
                    <a:close/>
                    <a:moveTo>
                      <a:pt x="2060" y="1"/>
                    </a:moveTo>
                    <a:cubicBezTo>
                      <a:pt x="929" y="1"/>
                      <a:pt x="1" y="680"/>
                      <a:pt x="1" y="1513"/>
                    </a:cubicBezTo>
                    <a:cubicBezTo>
                      <a:pt x="1" y="2180"/>
                      <a:pt x="596" y="2751"/>
                      <a:pt x="1405" y="2954"/>
                    </a:cubicBezTo>
                    <a:lnTo>
                      <a:pt x="1584" y="3704"/>
                    </a:lnTo>
                    <a:lnTo>
                      <a:pt x="3453" y="3525"/>
                    </a:lnTo>
                    <a:lnTo>
                      <a:pt x="3430" y="2644"/>
                    </a:lnTo>
                    <a:cubicBezTo>
                      <a:pt x="3858" y="2370"/>
                      <a:pt x="4120" y="1965"/>
                      <a:pt x="4120" y="1513"/>
                    </a:cubicBezTo>
                    <a:cubicBezTo>
                      <a:pt x="4120" y="680"/>
                      <a:pt x="3203"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1355525" y="6409725"/>
                <a:ext cx="37825" cy="46150"/>
              </a:xfrm>
              <a:custGeom>
                <a:avLst/>
                <a:gdLst/>
                <a:ahLst/>
                <a:cxnLst/>
                <a:rect l="l" t="t" r="r" b="b"/>
                <a:pathLst>
                  <a:path w="1513" h="1846" extrusionOk="0">
                    <a:moveTo>
                      <a:pt x="715" y="95"/>
                    </a:moveTo>
                    <a:lnTo>
                      <a:pt x="608" y="107"/>
                    </a:lnTo>
                    <a:lnTo>
                      <a:pt x="810" y="1750"/>
                    </a:lnTo>
                    <a:lnTo>
                      <a:pt x="930" y="1739"/>
                    </a:lnTo>
                    <a:lnTo>
                      <a:pt x="715" y="95"/>
                    </a:lnTo>
                    <a:close/>
                    <a:moveTo>
                      <a:pt x="1406" y="0"/>
                    </a:moveTo>
                    <a:lnTo>
                      <a:pt x="1287" y="12"/>
                    </a:lnTo>
                    <a:lnTo>
                      <a:pt x="1406" y="1750"/>
                    </a:lnTo>
                    <a:lnTo>
                      <a:pt x="1513" y="1739"/>
                    </a:lnTo>
                    <a:lnTo>
                      <a:pt x="1406" y="0"/>
                    </a:lnTo>
                    <a:close/>
                    <a:moveTo>
                      <a:pt x="120" y="84"/>
                    </a:moveTo>
                    <a:lnTo>
                      <a:pt x="1" y="107"/>
                    </a:lnTo>
                    <a:lnTo>
                      <a:pt x="370" y="1846"/>
                    </a:lnTo>
                    <a:lnTo>
                      <a:pt x="489" y="1822"/>
                    </a:lnTo>
                    <a:lnTo>
                      <a:pt x="120" y="8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4_1_3">
    <p:spTree>
      <p:nvGrpSpPr>
        <p:cNvPr id="1" name="Shape 515"/>
        <p:cNvGrpSpPr/>
        <p:nvPr/>
      </p:nvGrpSpPr>
      <p:grpSpPr>
        <a:xfrm>
          <a:off x="0" y="0"/>
          <a:ext cx="0" cy="0"/>
          <a:chOff x="0" y="0"/>
          <a:chExt cx="0" cy="0"/>
        </a:xfrm>
      </p:grpSpPr>
      <p:grpSp>
        <p:nvGrpSpPr>
          <p:cNvPr id="516" name="Google Shape;516;p26"/>
          <p:cNvGrpSpPr/>
          <p:nvPr/>
        </p:nvGrpSpPr>
        <p:grpSpPr>
          <a:xfrm>
            <a:off x="0" y="0"/>
            <a:ext cx="9144003" cy="5143501"/>
            <a:chOff x="0" y="0"/>
            <a:chExt cx="9144003" cy="5143501"/>
          </a:xfrm>
        </p:grpSpPr>
        <p:pic>
          <p:nvPicPr>
            <p:cNvPr id="517" name="Google Shape;517;p26"/>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518" name="Google Shape;518;p26"/>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6"/>
          <p:cNvSpPr txBox="1">
            <a:spLocks noGrp="1"/>
          </p:cNvSpPr>
          <p:nvPr>
            <p:ph type="title"/>
          </p:nvPr>
        </p:nvSpPr>
        <p:spPr>
          <a:xfrm>
            <a:off x="720000" y="445025"/>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1" name="Google Shape;521;p26"/>
          <p:cNvSpPr txBox="1">
            <a:spLocks noGrp="1"/>
          </p:cNvSpPr>
          <p:nvPr>
            <p:ph type="subTitle" idx="1"/>
          </p:nvPr>
        </p:nvSpPr>
        <p:spPr>
          <a:xfrm>
            <a:off x="713225" y="1266475"/>
            <a:ext cx="7561200" cy="215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_ONLY_5">
    <p:spTree>
      <p:nvGrpSpPr>
        <p:cNvPr id="1" name="Shape 550"/>
        <p:cNvGrpSpPr/>
        <p:nvPr/>
      </p:nvGrpSpPr>
      <p:grpSpPr>
        <a:xfrm>
          <a:off x="0" y="0"/>
          <a:ext cx="0" cy="0"/>
          <a:chOff x="0" y="0"/>
          <a:chExt cx="0" cy="0"/>
        </a:xfrm>
      </p:grpSpPr>
      <p:grpSp>
        <p:nvGrpSpPr>
          <p:cNvPr id="551" name="Google Shape;551;p28"/>
          <p:cNvGrpSpPr/>
          <p:nvPr/>
        </p:nvGrpSpPr>
        <p:grpSpPr>
          <a:xfrm>
            <a:off x="0" y="0"/>
            <a:ext cx="9144003" cy="5143501"/>
            <a:chOff x="0" y="0"/>
            <a:chExt cx="9144003" cy="5143501"/>
          </a:xfrm>
        </p:grpSpPr>
        <p:pic>
          <p:nvPicPr>
            <p:cNvPr id="552" name="Google Shape;552;p28"/>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553" name="Google Shape;553;p28"/>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a:endParaRPr/>
          </a:p>
        </p:txBody>
      </p:sp>
      <p:grpSp>
        <p:nvGrpSpPr>
          <p:cNvPr id="556" name="Google Shape;556;p28"/>
          <p:cNvGrpSpPr/>
          <p:nvPr/>
        </p:nvGrpSpPr>
        <p:grpSpPr>
          <a:xfrm>
            <a:off x="270752" y="4193108"/>
            <a:ext cx="789682" cy="723827"/>
            <a:chOff x="318377" y="4183583"/>
            <a:chExt cx="789682" cy="723827"/>
          </a:xfrm>
        </p:grpSpPr>
        <p:sp>
          <p:nvSpPr>
            <p:cNvPr id="557" name="Google Shape;557;p28"/>
            <p:cNvSpPr/>
            <p:nvPr/>
          </p:nvSpPr>
          <p:spPr>
            <a:xfrm>
              <a:off x="457913" y="4803900"/>
              <a:ext cx="2583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788438" y="4569325"/>
              <a:ext cx="2583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28"/>
            <p:cNvGrpSpPr/>
            <p:nvPr/>
          </p:nvGrpSpPr>
          <p:grpSpPr>
            <a:xfrm flipH="1">
              <a:off x="318377" y="4183583"/>
              <a:ext cx="789682" cy="723827"/>
              <a:chOff x="4896425" y="6632275"/>
              <a:chExt cx="319425" cy="279125"/>
            </a:xfrm>
          </p:grpSpPr>
          <p:sp>
            <p:nvSpPr>
              <p:cNvPr id="560" name="Google Shape;560;p28"/>
              <p:cNvSpPr/>
              <p:nvPr/>
            </p:nvSpPr>
            <p:spPr>
              <a:xfrm>
                <a:off x="5083950" y="6632275"/>
                <a:ext cx="46175" cy="31500"/>
              </a:xfrm>
              <a:custGeom>
                <a:avLst/>
                <a:gdLst/>
                <a:ahLst/>
                <a:cxnLst/>
                <a:rect l="l" t="t" r="r" b="b"/>
                <a:pathLst>
                  <a:path w="1847" h="1260" extrusionOk="0">
                    <a:moveTo>
                      <a:pt x="461" y="0"/>
                    </a:moveTo>
                    <a:cubicBezTo>
                      <a:pt x="367" y="0"/>
                      <a:pt x="310" y="10"/>
                      <a:pt x="310" y="10"/>
                    </a:cubicBezTo>
                    <a:lnTo>
                      <a:pt x="1" y="617"/>
                    </a:lnTo>
                    <a:lnTo>
                      <a:pt x="1191" y="1260"/>
                    </a:lnTo>
                    <a:lnTo>
                      <a:pt x="1846" y="795"/>
                    </a:lnTo>
                    <a:cubicBezTo>
                      <a:pt x="1380" y="88"/>
                      <a:pt x="746"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5172075" y="6684900"/>
                <a:ext cx="39600" cy="37825"/>
              </a:xfrm>
              <a:custGeom>
                <a:avLst/>
                <a:gdLst/>
                <a:ahLst/>
                <a:cxnLst/>
                <a:rect l="l" t="t" r="r" b="b"/>
                <a:pathLst>
                  <a:path w="1584" h="1513" extrusionOk="0">
                    <a:moveTo>
                      <a:pt x="548" y="0"/>
                    </a:moveTo>
                    <a:lnTo>
                      <a:pt x="0" y="405"/>
                    </a:lnTo>
                    <a:lnTo>
                      <a:pt x="786" y="1512"/>
                    </a:lnTo>
                    <a:lnTo>
                      <a:pt x="1584" y="1393"/>
                    </a:lnTo>
                    <a:cubicBezTo>
                      <a:pt x="1441" y="274"/>
                      <a:pt x="548"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4896425" y="6635175"/>
                <a:ext cx="319425" cy="276225"/>
              </a:xfrm>
              <a:custGeom>
                <a:avLst/>
                <a:gdLst/>
                <a:ahLst/>
                <a:cxnLst/>
                <a:rect l="l" t="t" r="r" b="b"/>
                <a:pathLst>
                  <a:path w="12777" h="11049" extrusionOk="0">
                    <a:moveTo>
                      <a:pt x="6573" y="1"/>
                    </a:moveTo>
                    <a:lnTo>
                      <a:pt x="1" y="4442"/>
                    </a:lnTo>
                    <a:cubicBezTo>
                      <a:pt x="346" y="7088"/>
                      <a:pt x="2248" y="7133"/>
                      <a:pt x="2375" y="7133"/>
                    </a:cubicBezTo>
                    <a:cubicBezTo>
                      <a:pt x="2380" y="7133"/>
                      <a:pt x="2382" y="7133"/>
                      <a:pt x="2382" y="7133"/>
                    </a:cubicBezTo>
                    <a:lnTo>
                      <a:pt x="5490" y="4061"/>
                    </a:lnTo>
                    <a:cubicBezTo>
                      <a:pt x="6311" y="4073"/>
                      <a:pt x="7454" y="4406"/>
                      <a:pt x="8299" y="5930"/>
                    </a:cubicBezTo>
                    <a:lnTo>
                      <a:pt x="5537" y="8728"/>
                    </a:lnTo>
                    <a:cubicBezTo>
                      <a:pt x="6093" y="10805"/>
                      <a:pt x="7534" y="11049"/>
                      <a:pt x="8180" y="11049"/>
                    </a:cubicBezTo>
                    <a:cubicBezTo>
                      <a:pt x="8378" y="11049"/>
                      <a:pt x="8502" y="11026"/>
                      <a:pt x="8502" y="11026"/>
                    </a:cubicBezTo>
                    <a:lnTo>
                      <a:pt x="12776" y="4906"/>
                    </a:lnTo>
                    <a:cubicBezTo>
                      <a:pt x="11836" y="822"/>
                      <a:pt x="6573" y="1"/>
                      <a:pt x="6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4902100" y="6738800"/>
                <a:ext cx="69950" cy="68950"/>
              </a:xfrm>
              <a:custGeom>
                <a:avLst/>
                <a:gdLst/>
                <a:ahLst/>
                <a:cxnLst/>
                <a:rect l="l" t="t" r="r" b="b"/>
                <a:pathLst>
                  <a:path w="2798" h="2758" extrusionOk="0">
                    <a:moveTo>
                      <a:pt x="870" y="0"/>
                    </a:moveTo>
                    <a:cubicBezTo>
                      <a:pt x="704" y="0"/>
                      <a:pt x="552" y="46"/>
                      <a:pt x="429" y="142"/>
                    </a:cubicBezTo>
                    <a:cubicBezTo>
                      <a:pt x="0" y="475"/>
                      <a:pt x="83" y="1309"/>
                      <a:pt x="619" y="1987"/>
                    </a:cubicBezTo>
                    <a:cubicBezTo>
                      <a:pt x="1003" y="2473"/>
                      <a:pt x="1515" y="2758"/>
                      <a:pt x="1932" y="2758"/>
                    </a:cubicBezTo>
                    <a:cubicBezTo>
                      <a:pt x="2097" y="2758"/>
                      <a:pt x="2248" y="2713"/>
                      <a:pt x="2369" y="2618"/>
                    </a:cubicBezTo>
                    <a:cubicBezTo>
                      <a:pt x="2798" y="2273"/>
                      <a:pt x="2703" y="1452"/>
                      <a:pt x="2167" y="773"/>
                    </a:cubicBezTo>
                    <a:cubicBezTo>
                      <a:pt x="1785" y="281"/>
                      <a:pt x="1283" y="0"/>
                      <a:pt x="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5038725" y="6840600"/>
                <a:ext cx="77700" cy="65750"/>
              </a:xfrm>
              <a:custGeom>
                <a:avLst/>
                <a:gdLst/>
                <a:ahLst/>
                <a:cxnLst/>
                <a:rect l="l" t="t" r="r" b="b"/>
                <a:pathLst>
                  <a:path w="3108" h="2630" extrusionOk="0">
                    <a:moveTo>
                      <a:pt x="967" y="0"/>
                    </a:moveTo>
                    <a:cubicBezTo>
                      <a:pt x="731" y="0"/>
                      <a:pt x="524" y="73"/>
                      <a:pt x="381" y="225"/>
                    </a:cubicBezTo>
                    <a:cubicBezTo>
                      <a:pt x="0" y="630"/>
                      <a:pt x="214" y="1452"/>
                      <a:pt x="869" y="2047"/>
                    </a:cubicBezTo>
                    <a:cubicBezTo>
                      <a:pt x="1271" y="2426"/>
                      <a:pt x="1747" y="2629"/>
                      <a:pt x="2141" y="2629"/>
                    </a:cubicBezTo>
                    <a:cubicBezTo>
                      <a:pt x="2377" y="2629"/>
                      <a:pt x="2584" y="2556"/>
                      <a:pt x="2727" y="2404"/>
                    </a:cubicBezTo>
                    <a:cubicBezTo>
                      <a:pt x="3108" y="1999"/>
                      <a:pt x="2881" y="1178"/>
                      <a:pt x="2238" y="582"/>
                    </a:cubicBezTo>
                    <a:cubicBezTo>
                      <a:pt x="1837" y="203"/>
                      <a:pt x="1361"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4924700" y="6640250"/>
                <a:ext cx="284000" cy="247075"/>
              </a:xfrm>
              <a:custGeom>
                <a:avLst/>
                <a:gdLst/>
                <a:ahLst/>
                <a:cxnLst/>
                <a:rect l="l" t="t" r="r" b="b"/>
                <a:pathLst>
                  <a:path w="11360" h="9883" extrusionOk="0">
                    <a:moveTo>
                      <a:pt x="6287" y="3298"/>
                    </a:moveTo>
                    <a:cubicBezTo>
                      <a:pt x="6192" y="3298"/>
                      <a:pt x="6121" y="3453"/>
                      <a:pt x="6121" y="3655"/>
                    </a:cubicBezTo>
                    <a:cubicBezTo>
                      <a:pt x="6121" y="3846"/>
                      <a:pt x="6192" y="4013"/>
                      <a:pt x="6287" y="4013"/>
                    </a:cubicBezTo>
                    <a:cubicBezTo>
                      <a:pt x="6371" y="4013"/>
                      <a:pt x="6454" y="3846"/>
                      <a:pt x="6454" y="3655"/>
                    </a:cubicBezTo>
                    <a:cubicBezTo>
                      <a:pt x="6454" y="3453"/>
                      <a:pt x="6371" y="3298"/>
                      <a:pt x="6287" y="3298"/>
                    </a:cubicBezTo>
                    <a:close/>
                    <a:moveTo>
                      <a:pt x="6264" y="2893"/>
                    </a:moveTo>
                    <a:cubicBezTo>
                      <a:pt x="6454" y="2893"/>
                      <a:pt x="6621" y="3215"/>
                      <a:pt x="6621" y="3584"/>
                    </a:cubicBezTo>
                    <a:cubicBezTo>
                      <a:pt x="6621" y="3965"/>
                      <a:pt x="6454" y="4274"/>
                      <a:pt x="6264" y="4274"/>
                    </a:cubicBezTo>
                    <a:cubicBezTo>
                      <a:pt x="6061" y="4274"/>
                      <a:pt x="5906" y="3965"/>
                      <a:pt x="5906" y="3584"/>
                    </a:cubicBezTo>
                    <a:cubicBezTo>
                      <a:pt x="5906" y="3215"/>
                      <a:pt x="6061" y="2893"/>
                      <a:pt x="6264" y="2893"/>
                    </a:cubicBezTo>
                    <a:close/>
                    <a:moveTo>
                      <a:pt x="6264" y="2798"/>
                    </a:moveTo>
                    <a:cubicBezTo>
                      <a:pt x="6002" y="2798"/>
                      <a:pt x="5799" y="3143"/>
                      <a:pt x="5799" y="3584"/>
                    </a:cubicBezTo>
                    <a:cubicBezTo>
                      <a:pt x="5799" y="4024"/>
                      <a:pt x="6002" y="4382"/>
                      <a:pt x="6264" y="4382"/>
                    </a:cubicBezTo>
                    <a:cubicBezTo>
                      <a:pt x="6514" y="4382"/>
                      <a:pt x="6716" y="4036"/>
                      <a:pt x="6716" y="3584"/>
                    </a:cubicBezTo>
                    <a:cubicBezTo>
                      <a:pt x="6716" y="3143"/>
                      <a:pt x="6514" y="2798"/>
                      <a:pt x="6264" y="2798"/>
                    </a:cubicBezTo>
                    <a:close/>
                    <a:moveTo>
                      <a:pt x="5061" y="0"/>
                    </a:moveTo>
                    <a:lnTo>
                      <a:pt x="5049" y="107"/>
                    </a:lnTo>
                    <a:cubicBezTo>
                      <a:pt x="5109" y="107"/>
                      <a:pt x="10645" y="834"/>
                      <a:pt x="11264" y="5191"/>
                    </a:cubicBezTo>
                    <a:lnTo>
                      <a:pt x="11359" y="5167"/>
                    </a:lnTo>
                    <a:cubicBezTo>
                      <a:pt x="10728" y="750"/>
                      <a:pt x="5121" y="12"/>
                      <a:pt x="5061" y="0"/>
                    </a:cubicBezTo>
                    <a:close/>
                    <a:moveTo>
                      <a:pt x="3015" y="1619"/>
                    </a:moveTo>
                    <a:cubicBezTo>
                      <a:pt x="2984" y="1619"/>
                      <a:pt x="2967" y="1619"/>
                      <a:pt x="2966" y="1619"/>
                    </a:cubicBezTo>
                    <a:lnTo>
                      <a:pt x="2966" y="1715"/>
                    </a:lnTo>
                    <a:cubicBezTo>
                      <a:pt x="2968" y="1715"/>
                      <a:pt x="2981" y="1714"/>
                      <a:pt x="3003" y="1714"/>
                    </a:cubicBezTo>
                    <a:cubicBezTo>
                      <a:pt x="3480" y="1714"/>
                      <a:pt x="8310" y="1823"/>
                      <a:pt x="10038" y="6596"/>
                    </a:cubicBezTo>
                    <a:lnTo>
                      <a:pt x="10133" y="6572"/>
                    </a:lnTo>
                    <a:cubicBezTo>
                      <a:pt x="9181" y="3917"/>
                      <a:pt x="7276" y="2715"/>
                      <a:pt x="5859" y="2167"/>
                    </a:cubicBezTo>
                    <a:cubicBezTo>
                      <a:pt x="4480" y="1647"/>
                      <a:pt x="3271" y="1619"/>
                      <a:pt x="3015" y="1619"/>
                    </a:cubicBezTo>
                    <a:close/>
                    <a:moveTo>
                      <a:pt x="275" y="3395"/>
                    </a:moveTo>
                    <a:cubicBezTo>
                      <a:pt x="117" y="3395"/>
                      <a:pt x="13" y="3413"/>
                      <a:pt x="1" y="3417"/>
                    </a:cubicBezTo>
                    <a:lnTo>
                      <a:pt x="25" y="3512"/>
                    </a:lnTo>
                    <a:cubicBezTo>
                      <a:pt x="25" y="3512"/>
                      <a:pt x="116" y="3497"/>
                      <a:pt x="261" y="3497"/>
                    </a:cubicBezTo>
                    <a:cubicBezTo>
                      <a:pt x="544" y="3497"/>
                      <a:pt x="1032" y="3555"/>
                      <a:pt x="1442" y="3893"/>
                    </a:cubicBezTo>
                    <a:cubicBezTo>
                      <a:pt x="1918" y="4298"/>
                      <a:pt x="2168" y="4989"/>
                      <a:pt x="2168" y="5941"/>
                    </a:cubicBezTo>
                    <a:lnTo>
                      <a:pt x="1215" y="6894"/>
                    </a:lnTo>
                    <a:lnTo>
                      <a:pt x="1287" y="6965"/>
                    </a:lnTo>
                    <a:lnTo>
                      <a:pt x="4394" y="3893"/>
                    </a:lnTo>
                    <a:lnTo>
                      <a:pt x="4323" y="3822"/>
                    </a:lnTo>
                    <a:lnTo>
                      <a:pt x="2275" y="5846"/>
                    </a:lnTo>
                    <a:cubicBezTo>
                      <a:pt x="2251" y="4917"/>
                      <a:pt x="2001" y="4227"/>
                      <a:pt x="1501" y="3822"/>
                    </a:cubicBezTo>
                    <a:cubicBezTo>
                      <a:pt x="1078" y="3462"/>
                      <a:pt x="578" y="3395"/>
                      <a:pt x="275" y="3395"/>
                    </a:cubicBezTo>
                    <a:close/>
                    <a:moveTo>
                      <a:pt x="7728" y="5072"/>
                    </a:moveTo>
                    <a:lnTo>
                      <a:pt x="4371" y="8489"/>
                    </a:lnTo>
                    <a:lnTo>
                      <a:pt x="4442" y="8561"/>
                    </a:lnTo>
                    <a:lnTo>
                      <a:pt x="5442" y="7549"/>
                    </a:lnTo>
                    <a:cubicBezTo>
                      <a:pt x="5680" y="7549"/>
                      <a:pt x="7740" y="7668"/>
                      <a:pt x="7978" y="9882"/>
                    </a:cubicBezTo>
                    <a:lnTo>
                      <a:pt x="8073" y="9870"/>
                    </a:lnTo>
                    <a:cubicBezTo>
                      <a:pt x="7847" y="7787"/>
                      <a:pt x="6014" y="7489"/>
                      <a:pt x="5537" y="7453"/>
                    </a:cubicBezTo>
                    <a:lnTo>
                      <a:pt x="7800" y="5144"/>
                    </a:lnTo>
                    <a:lnTo>
                      <a:pt x="7728" y="50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5041700" y="6658100"/>
                <a:ext cx="152700" cy="108375"/>
              </a:xfrm>
              <a:custGeom>
                <a:avLst/>
                <a:gdLst/>
                <a:ahLst/>
                <a:cxnLst/>
                <a:rect l="l" t="t" r="r" b="b"/>
                <a:pathLst>
                  <a:path w="6108" h="4335" extrusionOk="0">
                    <a:moveTo>
                      <a:pt x="369" y="0"/>
                    </a:moveTo>
                    <a:cubicBezTo>
                      <a:pt x="167" y="0"/>
                      <a:pt x="0" y="84"/>
                      <a:pt x="0" y="179"/>
                    </a:cubicBezTo>
                    <a:cubicBezTo>
                      <a:pt x="0" y="274"/>
                      <a:pt x="167" y="346"/>
                      <a:pt x="369" y="346"/>
                    </a:cubicBezTo>
                    <a:cubicBezTo>
                      <a:pt x="572" y="346"/>
                      <a:pt x="738" y="274"/>
                      <a:pt x="738" y="179"/>
                    </a:cubicBezTo>
                    <a:cubicBezTo>
                      <a:pt x="738" y="84"/>
                      <a:pt x="572" y="0"/>
                      <a:pt x="369" y="0"/>
                    </a:cubicBezTo>
                    <a:close/>
                    <a:moveTo>
                      <a:pt x="2417" y="548"/>
                    </a:moveTo>
                    <a:cubicBezTo>
                      <a:pt x="2215" y="548"/>
                      <a:pt x="2048" y="643"/>
                      <a:pt x="2048" y="751"/>
                    </a:cubicBezTo>
                    <a:cubicBezTo>
                      <a:pt x="2048" y="858"/>
                      <a:pt x="2215" y="953"/>
                      <a:pt x="2417" y="953"/>
                    </a:cubicBezTo>
                    <a:cubicBezTo>
                      <a:pt x="2631" y="953"/>
                      <a:pt x="2798" y="858"/>
                      <a:pt x="2798" y="751"/>
                    </a:cubicBezTo>
                    <a:cubicBezTo>
                      <a:pt x="2798" y="643"/>
                      <a:pt x="2619" y="548"/>
                      <a:pt x="2417" y="548"/>
                    </a:cubicBezTo>
                    <a:close/>
                    <a:moveTo>
                      <a:pt x="4655" y="2132"/>
                    </a:moveTo>
                    <a:cubicBezTo>
                      <a:pt x="4465" y="2132"/>
                      <a:pt x="4310" y="2227"/>
                      <a:pt x="4310" y="2358"/>
                    </a:cubicBezTo>
                    <a:cubicBezTo>
                      <a:pt x="4310" y="2477"/>
                      <a:pt x="4465" y="2572"/>
                      <a:pt x="4655" y="2572"/>
                    </a:cubicBezTo>
                    <a:cubicBezTo>
                      <a:pt x="4666" y="2573"/>
                      <a:pt x="4676" y="2573"/>
                      <a:pt x="4686" y="2573"/>
                    </a:cubicBezTo>
                    <a:cubicBezTo>
                      <a:pt x="4873" y="2573"/>
                      <a:pt x="5013" y="2471"/>
                      <a:pt x="5013" y="2358"/>
                    </a:cubicBezTo>
                    <a:cubicBezTo>
                      <a:pt x="5013" y="2227"/>
                      <a:pt x="4858" y="2132"/>
                      <a:pt x="4655" y="2132"/>
                    </a:cubicBezTo>
                    <a:close/>
                    <a:moveTo>
                      <a:pt x="5763" y="3906"/>
                    </a:moveTo>
                    <a:cubicBezTo>
                      <a:pt x="5572" y="3906"/>
                      <a:pt x="5406" y="4001"/>
                      <a:pt x="5406" y="4120"/>
                    </a:cubicBezTo>
                    <a:cubicBezTo>
                      <a:pt x="5406" y="4227"/>
                      <a:pt x="5572" y="4334"/>
                      <a:pt x="5763" y="4334"/>
                    </a:cubicBezTo>
                    <a:cubicBezTo>
                      <a:pt x="5953" y="4334"/>
                      <a:pt x="6108" y="4227"/>
                      <a:pt x="6108" y="4120"/>
                    </a:cubicBezTo>
                    <a:cubicBezTo>
                      <a:pt x="6108" y="4001"/>
                      <a:pt x="5953" y="3906"/>
                      <a:pt x="5763" y="39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4935125" y="6752050"/>
                <a:ext cx="29800" cy="35375"/>
              </a:xfrm>
              <a:custGeom>
                <a:avLst/>
                <a:gdLst/>
                <a:ahLst/>
                <a:cxnLst/>
                <a:rect l="l" t="t" r="r" b="b"/>
                <a:pathLst>
                  <a:path w="1192" h="1415" extrusionOk="0">
                    <a:moveTo>
                      <a:pt x="189" y="0"/>
                    </a:moveTo>
                    <a:cubicBezTo>
                      <a:pt x="167" y="0"/>
                      <a:pt x="148" y="6"/>
                      <a:pt x="132" y="17"/>
                    </a:cubicBezTo>
                    <a:cubicBezTo>
                      <a:pt x="1" y="100"/>
                      <a:pt x="120" y="481"/>
                      <a:pt x="382" y="862"/>
                    </a:cubicBezTo>
                    <a:cubicBezTo>
                      <a:pt x="598" y="1192"/>
                      <a:pt x="859" y="1414"/>
                      <a:pt x="1010" y="1414"/>
                    </a:cubicBezTo>
                    <a:cubicBezTo>
                      <a:pt x="1034" y="1414"/>
                      <a:pt x="1055" y="1409"/>
                      <a:pt x="1072" y="1398"/>
                    </a:cubicBezTo>
                    <a:cubicBezTo>
                      <a:pt x="1191" y="1315"/>
                      <a:pt x="1084" y="934"/>
                      <a:pt x="822" y="553"/>
                    </a:cubicBezTo>
                    <a:cubicBezTo>
                      <a:pt x="596" y="223"/>
                      <a:pt x="33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079800" y="6853250"/>
                <a:ext cx="29775" cy="35375"/>
              </a:xfrm>
              <a:custGeom>
                <a:avLst/>
                <a:gdLst/>
                <a:ahLst/>
                <a:cxnLst/>
                <a:rect l="l" t="t" r="r" b="b"/>
                <a:pathLst>
                  <a:path w="1191" h="1415" extrusionOk="0">
                    <a:moveTo>
                      <a:pt x="189" y="0"/>
                    </a:moveTo>
                    <a:cubicBezTo>
                      <a:pt x="167" y="0"/>
                      <a:pt x="147" y="6"/>
                      <a:pt x="131" y="17"/>
                    </a:cubicBezTo>
                    <a:cubicBezTo>
                      <a:pt x="0" y="100"/>
                      <a:pt x="119" y="481"/>
                      <a:pt x="381" y="862"/>
                    </a:cubicBezTo>
                    <a:cubicBezTo>
                      <a:pt x="597" y="1192"/>
                      <a:pt x="858" y="1415"/>
                      <a:pt x="1010" y="1415"/>
                    </a:cubicBezTo>
                    <a:cubicBezTo>
                      <a:pt x="1033" y="1415"/>
                      <a:pt x="1054" y="1409"/>
                      <a:pt x="1072" y="1398"/>
                    </a:cubicBezTo>
                    <a:cubicBezTo>
                      <a:pt x="1191" y="1315"/>
                      <a:pt x="1084" y="934"/>
                      <a:pt x="822" y="553"/>
                    </a:cubicBezTo>
                    <a:cubicBezTo>
                      <a:pt x="595" y="223"/>
                      <a:pt x="33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9" name="Google Shape;569;p28"/>
          <p:cNvGrpSpPr/>
          <p:nvPr/>
        </p:nvGrpSpPr>
        <p:grpSpPr>
          <a:xfrm>
            <a:off x="8162106" y="4014789"/>
            <a:ext cx="878084" cy="936483"/>
            <a:chOff x="2942468" y="5674849"/>
            <a:chExt cx="935127" cy="997426"/>
          </a:xfrm>
        </p:grpSpPr>
        <p:grpSp>
          <p:nvGrpSpPr>
            <p:cNvPr id="570" name="Google Shape;570;p28"/>
            <p:cNvGrpSpPr/>
            <p:nvPr/>
          </p:nvGrpSpPr>
          <p:grpSpPr>
            <a:xfrm>
              <a:off x="2942468" y="5674849"/>
              <a:ext cx="935127" cy="995389"/>
              <a:chOff x="3737950" y="6597075"/>
              <a:chExt cx="295300" cy="314350"/>
            </a:xfrm>
          </p:grpSpPr>
          <p:sp>
            <p:nvSpPr>
              <p:cNvPr id="571" name="Google Shape;571;p28"/>
              <p:cNvSpPr/>
              <p:nvPr/>
            </p:nvSpPr>
            <p:spPr>
              <a:xfrm>
                <a:off x="3742125" y="6617025"/>
                <a:ext cx="286950" cy="290225"/>
              </a:xfrm>
              <a:custGeom>
                <a:avLst/>
                <a:gdLst/>
                <a:ahLst/>
                <a:cxnLst/>
                <a:rect l="l" t="t" r="r" b="b"/>
                <a:pathLst>
                  <a:path w="11478" h="11609" extrusionOk="0">
                    <a:moveTo>
                      <a:pt x="2929" y="0"/>
                    </a:moveTo>
                    <a:lnTo>
                      <a:pt x="0" y="8906"/>
                    </a:lnTo>
                    <a:lnTo>
                      <a:pt x="7049" y="11609"/>
                    </a:lnTo>
                    <a:lnTo>
                      <a:pt x="11478" y="2572"/>
                    </a:lnTo>
                    <a:lnTo>
                      <a:pt x="11049" y="2108"/>
                    </a:lnTo>
                    <a:lnTo>
                      <a:pt x="2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3737950" y="6597075"/>
                <a:ext cx="295300" cy="314350"/>
              </a:xfrm>
              <a:custGeom>
                <a:avLst/>
                <a:gdLst/>
                <a:ahLst/>
                <a:cxnLst/>
                <a:rect l="l" t="t" r="r" b="b"/>
                <a:pathLst>
                  <a:path w="11812" h="12574" extrusionOk="0">
                    <a:moveTo>
                      <a:pt x="3203" y="1"/>
                    </a:moveTo>
                    <a:lnTo>
                      <a:pt x="1" y="9752"/>
                    </a:lnTo>
                    <a:lnTo>
                      <a:pt x="7347" y="12574"/>
                    </a:lnTo>
                    <a:lnTo>
                      <a:pt x="11812" y="3406"/>
                    </a:lnTo>
                    <a:lnTo>
                      <a:pt x="11597" y="3192"/>
                    </a:lnTo>
                    <a:lnTo>
                      <a:pt x="7311" y="12181"/>
                    </a:lnTo>
                    <a:lnTo>
                      <a:pt x="417" y="9752"/>
                    </a:lnTo>
                    <a:lnTo>
                      <a:pt x="417" y="9288"/>
                    </a:lnTo>
                    <a:lnTo>
                      <a:pt x="7335" y="11788"/>
                    </a:lnTo>
                    <a:lnTo>
                      <a:pt x="11466" y="2858"/>
                    </a:lnTo>
                    <a:lnTo>
                      <a:pt x="3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3756100" y="6619400"/>
                <a:ext cx="251250" cy="257800"/>
              </a:xfrm>
              <a:custGeom>
                <a:avLst/>
                <a:gdLst/>
                <a:ahLst/>
                <a:cxnLst/>
                <a:rect l="l" t="t" r="r" b="b"/>
                <a:pathLst>
                  <a:path w="10050" h="10312" extrusionOk="0">
                    <a:moveTo>
                      <a:pt x="2799" y="132"/>
                    </a:moveTo>
                    <a:lnTo>
                      <a:pt x="9907" y="2275"/>
                    </a:lnTo>
                    <a:lnTo>
                      <a:pt x="6430" y="10180"/>
                    </a:lnTo>
                    <a:lnTo>
                      <a:pt x="132" y="7847"/>
                    </a:lnTo>
                    <a:lnTo>
                      <a:pt x="2799" y="132"/>
                    </a:lnTo>
                    <a:close/>
                    <a:moveTo>
                      <a:pt x="2728" y="1"/>
                    </a:moveTo>
                    <a:lnTo>
                      <a:pt x="13" y="7859"/>
                    </a:lnTo>
                    <a:lnTo>
                      <a:pt x="1" y="7906"/>
                    </a:lnTo>
                    <a:lnTo>
                      <a:pt x="6478" y="10311"/>
                    </a:lnTo>
                    <a:lnTo>
                      <a:pt x="10050" y="2215"/>
                    </a:lnTo>
                    <a:lnTo>
                      <a:pt x="27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3815350" y="6667325"/>
                <a:ext cx="124450" cy="167600"/>
              </a:xfrm>
              <a:custGeom>
                <a:avLst/>
                <a:gdLst/>
                <a:ahLst/>
                <a:cxnLst/>
                <a:rect l="l" t="t" r="r" b="b"/>
                <a:pathLst>
                  <a:path w="4978" h="6704" extrusionOk="0">
                    <a:moveTo>
                      <a:pt x="3048" y="108"/>
                    </a:moveTo>
                    <a:cubicBezTo>
                      <a:pt x="2751" y="227"/>
                      <a:pt x="2501" y="405"/>
                      <a:pt x="2298" y="620"/>
                    </a:cubicBezTo>
                    <a:lnTo>
                      <a:pt x="1822" y="453"/>
                    </a:lnTo>
                    <a:cubicBezTo>
                      <a:pt x="2132" y="239"/>
                      <a:pt x="2536" y="108"/>
                      <a:pt x="2965" y="108"/>
                    </a:cubicBezTo>
                    <a:close/>
                    <a:moveTo>
                      <a:pt x="3310" y="132"/>
                    </a:moveTo>
                    <a:cubicBezTo>
                      <a:pt x="3370" y="143"/>
                      <a:pt x="3441" y="155"/>
                      <a:pt x="3501" y="179"/>
                    </a:cubicBezTo>
                    <a:lnTo>
                      <a:pt x="3227" y="953"/>
                    </a:lnTo>
                    <a:lnTo>
                      <a:pt x="2417" y="667"/>
                    </a:lnTo>
                    <a:cubicBezTo>
                      <a:pt x="2644" y="417"/>
                      <a:pt x="2941" y="239"/>
                      <a:pt x="3310" y="132"/>
                    </a:cubicBezTo>
                    <a:close/>
                    <a:moveTo>
                      <a:pt x="3608" y="203"/>
                    </a:moveTo>
                    <a:cubicBezTo>
                      <a:pt x="3763" y="263"/>
                      <a:pt x="3917" y="334"/>
                      <a:pt x="4060" y="417"/>
                    </a:cubicBezTo>
                    <a:cubicBezTo>
                      <a:pt x="4072" y="501"/>
                      <a:pt x="4168" y="846"/>
                      <a:pt x="4168" y="1286"/>
                    </a:cubicBezTo>
                    <a:lnTo>
                      <a:pt x="3322" y="989"/>
                    </a:lnTo>
                    <a:lnTo>
                      <a:pt x="3608" y="203"/>
                    </a:lnTo>
                    <a:close/>
                    <a:moveTo>
                      <a:pt x="1715" y="524"/>
                    </a:moveTo>
                    <a:lnTo>
                      <a:pt x="2239" y="715"/>
                    </a:lnTo>
                    <a:cubicBezTo>
                      <a:pt x="2179" y="786"/>
                      <a:pt x="2120" y="870"/>
                      <a:pt x="2072" y="953"/>
                    </a:cubicBezTo>
                    <a:cubicBezTo>
                      <a:pt x="2001" y="1096"/>
                      <a:pt x="1941" y="1239"/>
                      <a:pt x="1905" y="1382"/>
                    </a:cubicBezTo>
                    <a:lnTo>
                      <a:pt x="1203" y="1155"/>
                    </a:lnTo>
                    <a:cubicBezTo>
                      <a:pt x="1322" y="917"/>
                      <a:pt x="1489" y="703"/>
                      <a:pt x="1715" y="524"/>
                    </a:cubicBezTo>
                    <a:close/>
                    <a:moveTo>
                      <a:pt x="4191" y="501"/>
                    </a:moveTo>
                    <a:lnTo>
                      <a:pt x="4191" y="501"/>
                    </a:lnTo>
                    <a:cubicBezTo>
                      <a:pt x="4525" y="763"/>
                      <a:pt x="4763" y="1120"/>
                      <a:pt x="4834" y="1525"/>
                    </a:cubicBezTo>
                    <a:lnTo>
                      <a:pt x="4275" y="1322"/>
                    </a:lnTo>
                    <a:cubicBezTo>
                      <a:pt x="4275" y="965"/>
                      <a:pt x="4227" y="667"/>
                      <a:pt x="4191" y="501"/>
                    </a:cubicBezTo>
                    <a:close/>
                    <a:moveTo>
                      <a:pt x="2334" y="751"/>
                    </a:moveTo>
                    <a:lnTo>
                      <a:pt x="3191" y="1048"/>
                    </a:lnTo>
                    <a:lnTo>
                      <a:pt x="2941" y="1715"/>
                    </a:lnTo>
                    <a:lnTo>
                      <a:pt x="2001" y="1417"/>
                    </a:lnTo>
                    <a:cubicBezTo>
                      <a:pt x="2048" y="1275"/>
                      <a:pt x="2096" y="1132"/>
                      <a:pt x="2167" y="1001"/>
                    </a:cubicBezTo>
                    <a:cubicBezTo>
                      <a:pt x="2215" y="917"/>
                      <a:pt x="2274" y="834"/>
                      <a:pt x="2334" y="751"/>
                    </a:cubicBezTo>
                    <a:close/>
                    <a:moveTo>
                      <a:pt x="3286" y="1084"/>
                    </a:moveTo>
                    <a:lnTo>
                      <a:pt x="4168" y="1394"/>
                    </a:lnTo>
                    <a:cubicBezTo>
                      <a:pt x="4156" y="1608"/>
                      <a:pt x="4120" y="1846"/>
                      <a:pt x="4060" y="2072"/>
                    </a:cubicBezTo>
                    <a:lnTo>
                      <a:pt x="3048" y="1751"/>
                    </a:lnTo>
                    <a:lnTo>
                      <a:pt x="3286" y="1084"/>
                    </a:lnTo>
                    <a:close/>
                    <a:moveTo>
                      <a:pt x="1167" y="1263"/>
                    </a:moveTo>
                    <a:lnTo>
                      <a:pt x="1882" y="1489"/>
                    </a:lnTo>
                    <a:cubicBezTo>
                      <a:pt x="1822" y="1691"/>
                      <a:pt x="1810" y="1894"/>
                      <a:pt x="1798" y="2096"/>
                    </a:cubicBezTo>
                    <a:lnTo>
                      <a:pt x="1060" y="1870"/>
                    </a:lnTo>
                    <a:cubicBezTo>
                      <a:pt x="1060" y="1858"/>
                      <a:pt x="1060" y="1834"/>
                      <a:pt x="1060" y="1810"/>
                    </a:cubicBezTo>
                    <a:cubicBezTo>
                      <a:pt x="1060" y="1620"/>
                      <a:pt x="1096" y="1429"/>
                      <a:pt x="1167" y="1263"/>
                    </a:cubicBezTo>
                    <a:close/>
                    <a:moveTo>
                      <a:pt x="4275" y="1429"/>
                    </a:moveTo>
                    <a:lnTo>
                      <a:pt x="4858" y="1644"/>
                    </a:lnTo>
                    <a:cubicBezTo>
                      <a:pt x="4870" y="1703"/>
                      <a:pt x="4870" y="1763"/>
                      <a:pt x="4870" y="1810"/>
                    </a:cubicBezTo>
                    <a:cubicBezTo>
                      <a:pt x="4870" y="1989"/>
                      <a:pt x="4834" y="2156"/>
                      <a:pt x="4787" y="2310"/>
                    </a:cubicBezTo>
                    <a:lnTo>
                      <a:pt x="4156" y="2108"/>
                    </a:lnTo>
                    <a:cubicBezTo>
                      <a:pt x="4227" y="1882"/>
                      <a:pt x="4263" y="1644"/>
                      <a:pt x="4275" y="1429"/>
                    </a:cubicBezTo>
                    <a:close/>
                    <a:moveTo>
                      <a:pt x="1977" y="1525"/>
                    </a:moveTo>
                    <a:lnTo>
                      <a:pt x="2905" y="1822"/>
                    </a:lnTo>
                    <a:lnTo>
                      <a:pt x="2715" y="2370"/>
                    </a:lnTo>
                    <a:lnTo>
                      <a:pt x="1905" y="2132"/>
                    </a:lnTo>
                    <a:cubicBezTo>
                      <a:pt x="1917" y="1929"/>
                      <a:pt x="1929" y="1727"/>
                      <a:pt x="1977" y="1525"/>
                    </a:cubicBezTo>
                    <a:close/>
                    <a:moveTo>
                      <a:pt x="3013" y="1846"/>
                    </a:moveTo>
                    <a:lnTo>
                      <a:pt x="4025" y="2179"/>
                    </a:lnTo>
                    <a:cubicBezTo>
                      <a:pt x="3965" y="2346"/>
                      <a:pt x="3882" y="2525"/>
                      <a:pt x="3775" y="2691"/>
                    </a:cubicBezTo>
                    <a:lnTo>
                      <a:pt x="2810" y="2394"/>
                    </a:lnTo>
                    <a:lnTo>
                      <a:pt x="3013" y="1846"/>
                    </a:lnTo>
                    <a:close/>
                    <a:moveTo>
                      <a:pt x="4120" y="2215"/>
                    </a:moveTo>
                    <a:lnTo>
                      <a:pt x="4751" y="2406"/>
                    </a:lnTo>
                    <a:cubicBezTo>
                      <a:pt x="4679" y="2584"/>
                      <a:pt x="4572" y="2751"/>
                      <a:pt x="4441" y="2894"/>
                    </a:cubicBezTo>
                    <a:lnTo>
                      <a:pt x="3882" y="2715"/>
                    </a:lnTo>
                    <a:cubicBezTo>
                      <a:pt x="3989" y="2549"/>
                      <a:pt x="4060" y="2382"/>
                      <a:pt x="4120" y="2215"/>
                    </a:cubicBezTo>
                    <a:close/>
                    <a:moveTo>
                      <a:pt x="1072" y="1989"/>
                    </a:moveTo>
                    <a:lnTo>
                      <a:pt x="1798" y="2203"/>
                    </a:lnTo>
                    <a:cubicBezTo>
                      <a:pt x="1798" y="2668"/>
                      <a:pt x="1893" y="3060"/>
                      <a:pt x="1941" y="3251"/>
                    </a:cubicBezTo>
                    <a:cubicBezTo>
                      <a:pt x="1465" y="2977"/>
                      <a:pt x="1131" y="2525"/>
                      <a:pt x="1072" y="1989"/>
                    </a:cubicBezTo>
                    <a:close/>
                    <a:moveTo>
                      <a:pt x="1905" y="2239"/>
                    </a:moveTo>
                    <a:lnTo>
                      <a:pt x="2679" y="2465"/>
                    </a:lnTo>
                    <a:lnTo>
                      <a:pt x="2334" y="3430"/>
                    </a:lnTo>
                    <a:cubicBezTo>
                      <a:pt x="2239" y="3394"/>
                      <a:pt x="2155" y="3370"/>
                      <a:pt x="2072" y="3322"/>
                    </a:cubicBezTo>
                    <a:cubicBezTo>
                      <a:pt x="2036" y="3227"/>
                      <a:pt x="1917" y="2775"/>
                      <a:pt x="1905" y="2239"/>
                    </a:cubicBezTo>
                    <a:close/>
                    <a:moveTo>
                      <a:pt x="2774" y="2501"/>
                    </a:moveTo>
                    <a:lnTo>
                      <a:pt x="3715" y="2775"/>
                    </a:lnTo>
                    <a:cubicBezTo>
                      <a:pt x="3501" y="3060"/>
                      <a:pt x="3215" y="3311"/>
                      <a:pt x="2810" y="3525"/>
                    </a:cubicBezTo>
                    <a:cubicBezTo>
                      <a:pt x="2679" y="3513"/>
                      <a:pt x="2548" y="3489"/>
                      <a:pt x="2429" y="3453"/>
                    </a:cubicBezTo>
                    <a:lnTo>
                      <a:pt x="2774" y="2501"/>
                    </a:lnTo>
                    <a:close/>
                    <a:moveTo>
                      <a:pt x="3822" y="2810"/>
                    </a:moveTo>
                    <a:lnTo>
                      <a:pt x="4358" y="2977"/>
                    </a:lnTo>
                    <a:cubicBezTo>
                      <a:pt x="4025" y="3299"/>
                      <a:pt x="3548" y="3513"/>
                      <a:pt x="3025" y="3525"/>
                    </a:cubicBezTo>
                    <a:cubicBezTo>
                      <a:pt x="3370" y="3322"/>
                      <a:pt x="3632" y="3072"/>
                      <a:pt x="3822" y="2810"/>
                    </a:cubicBezTo>
                    <a:close/>
                    <a:moveTo>
                      <a:pt x="2965" y="1"/>
                    </a:moveTo>
                    <a:cubicBezTo>
                      <a:pt x="1858" y="1"/>
                      <a:pt x="953" y="810"/>
                      <a:pt x="953" y="1810"/>
                    </a:cubicBezTo>
                    <a:cubicBezTo>
                      <a:pt x="953" y="2775"/>
                      <a:pt x="1786" y="3561"/>
                      <a:pt x="2834" y="3632"/>
                    </a:cubicBezTo>
                    <a:lnTo>
                      <a:pt x="2965" y="3632"/>
                    </a:lnTo>
                    <a:cubicBezTo>
                      <a:pt x="4072" y="3632"/>
                      <a:pt x="4977" y="2822"/>
                      <a:pt x="4977" y="1810"/>
                    </a:cubicBezTo>
                    <a:cubicBezTo>
                      <a:pt x="4977" y="810"/>
                      <a:pt x="4072" y="1"/>
                      <a:pt x="2965" y="1"/>
                    </a:cubicBezTo>
                    <a:close/>
                    <a:moveTo>
                      <a:pt x="560" y="2870"/>
                    </a:moveTo>
                    <a:lnTo>
                      <a:pt x="12" y="3382"/>
                    </a:lnTo>
                    <a:cubicBezTo>
                      <a:pt x="845" y="4522"/>
                      <a:pt x="2004" y="4803"/>
                      <a:pt x="2946" y="4803"/>
                    </a:cubicBezTo>
                    <a:cubicBezTo>
                      <a:pt x="3862" y="4803"/>
                      <a:pt x="4572" y="4537"/>
                      <a:pt x="4572" y="4537"/>
                    </a:cubicBezTo>
                    <a:lnTo>
                      <a:pt x="4418" y="3846"/>
                    </a:lnTo>
                    <a:cubicBezTo>
                      <a:pt x="3981" y="3990"/>
                      <a:pt x="3576" y="4048"/>
                      <a:pt x="3204" y="4048"/>
                    </a:cubicBezTo>
                    <a:cubicBezTo>
                      <a:pt x="1539" y="4048"/>
                      <a:pt x="560" y="2870"/>
                      <a:pt x="560" y="2870"/>
                    </a:cubicBezTo>
                    <a:close/>
                    <a:moveTo>
                      <a:pt x="107" y="4656"/>
                    </a:moveTo>
                    <a:lnTo>
                      <a:pt x="0" y="4954"/>
                    </a:lnTo>
                    <a:lnTo>
                      <a:pt x="3346" y="6085"/>
                    </a:lnTo>
                    <a:lnTo>
                      <a:pt x="3441" y="5775"/>
                    </a:lnTo>
                    <a:lnTo>
                      <a:pt x="107" y="4656"/>
                    </a:lnTo>
                    <a:close/>
                    <a:moveTo>
                      <a:pt x="286" y="5608"/>
                    </a:moveTo>
                    <a:lnTo>
                      <a:pt x="179" y="5918"/>
                    </a:lnTo>
                    <a:lnTo>
                      <a:pt x="2524" y="6704"/>
                    </a:lnTo>
                    <a:lnTo>
                      <a:pt x="2632" y="6406"/>
                    </a:lnTo>
                    <a:lnTo>
                      <a:pt x="286" y="560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28"/>
            <p:cNvSpPr/>
            <p:nvPr/>
          </p:nvSpPr>
          <p:spPr>
            <a:xfrm flipH="1">
              <a:off x="3055184" y="6568775"/>
              <a:ext cx="510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576"/>
        <p:cNvGrpSpPr/>
        <p:nvPr/>
      </p:nvGrpSpPr>
      <p:grpSpPr>
        <a:xfrm>
          <a:off x="0" y="0"/>
          <a:ext cx="0" cy="0"/>
          <a:chOff x="0" y="0"/>
          <a:chExt cx="0" cy="0"/>
        </a:xfrm>
      </p:grpSpPr>
      <p:grpSp>
        <p:nvGrpSpPr>
          <p:cNvPr id="577" name="Google Shape;577;p29"/>
          <p:cNvGrpSpPr/>
          <p:nvPr/>
        </p:nvGrpSpPr>
        <p:grpSpPr>
          <a:xfrm>
            <a:off x="0" y="0"/>
            <a:ext cx="9144003" cy="5143501"/>
            <a:chOff x="0" y="0"/>
            <a:chExt cx="9144003" cy="5143501"/>
          </a:xfrm>
        </p:grpSpPr>
        <p:pic>
          <p:nvPicPr>
            <p:cNvPr id="578" name="Google Shape;578;p29"/>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579" name="Google Shape;579;p29"/>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29"/>
          <p:cNvSpPr txBox="1">
            <a:spLocks noGrp="1"/>
          </p:cNvSpPr>
          <p:nvPr>
            <p:ph type="title"/>
          </p:nvPr>
        </p:nvSpPr>
        <p:spPr>
          <a:xfrm>
            <a:off x="720000" y="44805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rgbClr val="17171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2" name="Google Shape;582;p29"/>
          <p:cNvGrpSpPr/>
          <p:nvPr/>
        </p:nvGrpSpPr>
        <p:grpSpPr>
          <a:xfrm flipH="1">
            <a:off x="187731" y="4256312"/>
            <a:ext cx="705998" cy="695388"/>
            <a:chOff x="8289236" y="4270512"/>
            <a:chExt cx="705998" cy="695388"/>
          </a:xfrm>
        </p:grpSpPr>
        <p:sp>
          <p:nvSpPr>
            <p:cNvPr id="583" name="Google Shape;583;p29"/>
            <p:cNvSpPr/>
            <p:nvPr/>
          </p:nvSpPr>
          <p:spPr>
            <a:xfrm>
              <a:off x="8361900" y="4862400"/>
              <a:ext cx="510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8289236" y="4270512"/>
              <a:ext cx="705998" cy="666982"/>
              <a:chOff x="1623700" y="6514438"/>
              <a:chExt cx="416150" cy="393175"/>
            </a:xfrm>
          </p:grpSpPr>
          <p:sp>
            <p:nvSpPr>
              <p:cNvPr id="585" name="Google Shape;585;p29"/>
              <p:cNvSpPr/>
              <p:nvPr/>
            </p:nvSpPr>
            <p:spPr>
              <a:xfrm>
                <a:off x="1748700" y="6514438"/>
                <a:ext cx="291150" cy="253050"/>
              </a:xfrm>
              <a:custGeom>
                <a:avLst/>
                <a:gdLst/>
                <a:ahLst/>
                <a:cxnLst/>
                <a:rect l="l" t="t" r="r" b="b"/>
                <a:pathLst>
                  <a:path w="11646" h="10122" extrusionOk="0">
                    <a:moveTo>
                      <a:pt x="5043" y="1"/>
                    </a:moveTo>
                    <a:cubicBezTo>
                      <a:pt x="2976" y="1"/>
                      <a:pt x="1171" y="1041"/>
                      <a:pt x="596" y="2763"/>
                    </a:cubicBezTo>
                    <a:cubicBezTo>
                      <a:pt x="1" y="4538"/>
                      <a:pt x="882" y="6514"/>
                      <a:pt x="2632" y="7752"/>
                    </a:cubicBezTo>
                    <a:lnTo>
                      <a:pt x="2227" y="8943"/>
                    </a:lnTo>
                    <a:lnTo>
                      <a:pt x="2811" y="9133"/>
                    </a:lnTo>
                    <a:lnTo>
                      <a:pt x="3156" y="8086"/>
                    </a:lnTo>
                    <a:cubicBezTo>
                      <a:pt x="3525" y="8300"/>
                      <a:pt x="3930" y="8478"/>
                      <a:pt x="4359" y="8621"/>
                    </a:cubicBezTo>
                    <a:cubicBezTo>
                      <a:pt x="4418" y="8645"/>
                      <a:pt x="4490" y="8669"/>
                      <a:pt x="4561" y="8693"/>
                    </a:cubicBezTo>
                    <a:lnTo>
                      <a:pt x="3692" y="9645"/>
                    </a:lnTo>
                    <a:lnTo>
                      <a:pt x="4359" y="10122"/>
                    </a:lnTo>
                    <a:lnTo>
                      <a:pt x="5192" y="8848"/>
                    </a:lnTo>
                    <a:cubicBezTo>
                      <a:pt x="5609" y="8929"/>
                      <a:pt x="6023" y="8969"/>
                      <a:pt x="6427" y="8969"/>
                    </a:cubicBezTo>
                    <a:cubicBezTo>
                      <a:pt x="8501" y="8969"/>
                      <a:pt x="10305" y="7928"/>
                      <a:pt x="10883" y="6204"/>
                    </a:cubicBezTo>
                    <a:cubicBezTo>
                      <a:pt x="11645" y="3918"/>
                      <a:pt x="9967" y="1299"/>
                      <a:pt x="7121" y="347"/>
                    </a:cubicBezTo>
                    <a:cubicBezTo>
                      <a:pt x="6423" y="112"/>
                      <a:pt x="5719" y="1"/>
                      <a:pt x="5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1623700" y="6722188"/>
                <a:ext cx="251550" cy="185425"/>
              </a:xfrm>
              <a:custGeom>
                <a:avLst/>
                <a:gdLst/>
                <a:ahLst/>
                <a:cxnLst/>
                <a:rect l="l" t="t" r="r" b="b"/>
                <a:pathLst>
                  <a:path w="10062" h="7417" extrusionOk="0">
                    <a:moveTo>
                      <a:pt x="5711" y="0"/>
                    </a:moveTo>
                    <a:cubicBezTo>
                      <a:pt x="5372" y="0"/>
                      <a:pt x="5008" y="23"/>
                      <a:pt x="4620" y="73"/>
                    </a:cubicBezTo>
                    <a:cubicBezTo>
                      <a:pt x="560" y="597"/>
                      <a:pt x="0" y="4145"/>
                      <a:pt x="0" y="4145"/>
                    </a:cubicBezTo>
                    <a:lnTo>
                      <a:pt x="631" y="6395"/>
                    </a:lnTo>
                    <a:cubicBezTo>
                      <a:pt x="631" y="6395"/>
                      <a:pt x="2005" y="7416"/>
                      <a:pt x="4122" y="7416"/>
                    </a:cubicBezTo>
                    <a:cubicBezTo>
                      <a:pt x="5756" y="7416"/>
                      <a:pt x="7832" y="6809"/>
                      <a:pt x="10061" y="4657"/>
                    </a:cubicBezTo>
                    <a:lnTo>
                      <a:pt x="9990" y="2026"/>
                    </a:lnTo>
                    <a:cubicBezTo>
                      <a:pt x="9990" y="2026"/>
                      <a:pt x="8919" y="0"/>
                      <a:pt x="5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1634700" y="6733238"/>
                <a:ext cx="227450" cy="125750"/>
              </a:xfrm>
              <a:custGeom>
                <a:avLst/>
                <a:gdLst/>
                <a:ahLst/>
                <a:cxnLst/>
                <a:rect l="l" t="t" r="r" b="b"/>
                <a:pathLst>
                  <a:path w="9098" h="5030" extrusionOk="0">
                    <a:moveTo>
                      <a:pt x="5107" y="0"/>
                    </a:moveTo>
                    <a:cubicBezTo>
                      <a:pt x="4824" y="0"/>
                      <a:pt x="4523" y="19"/>
                      <a:pt x="4204" y="60"/>
                    </a:cubicBezTo>
                    <a:cubicBezTo>
                      <a:pt x="584" y="536"/>
                      <a:pt x="1" y="3846"/>
                      <a:pt x="1" y="3846"/>
                    </a:cubicBezTo>
                    <a:cubicBezTo>
                      <a:pt x="1" y="3846"/>
                      <a:pt x="1876" y="5029"/>
                      <a:pt x="4104" y="5029"/>
                    </a:cubicBezTo>
                    <a:cubicBezTo>
                      <a:pt x="5785" y="5029"/>
                      <a:pt x="7668" y="4355"/>
                      <a:pt x="9097" y="1989"/>
                    </a:cubicBezTo>
                    <a:cubicBezTo>
                      <a:pt x="9097" y="1989"/>
                      <a:pt x="8029"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1731150" y="6749613"/>
                <a:ext cx="82175" cy="54250"/>
              </a:xfrm>
              <a:custGeom>
                <a:avLst/>
                <a:gdLst/>
                <a:ahLst/>
                <a:cxnLst/>
                <a:rect l="l" t="t" r="r" b="b"/>
                <a:pathLst>
                  <a:path w="3287" h="2170" extrusionOk="0">
                    <a:moveTo>
                      <a:pt x="3287" y="0"/>
                    </a:moveTo>
                    <a:lnTo>
                      <a:pt x="1132" y="893"/>
                    </a:lnTo>
                    <a:lnTo>
                      <a:pt x="1072" y="1488"/>
                    </a:lnTo>
                    <a:lnTo>
                      <a:pt x="1929" y="1560"/>
                    </a:lnTo>
                    <a:lnTo>
                      <a:pt x="3287" y="0"/>
                    </a:lnTo>
                    <a:close/>
                    <a:moveTo>
                      <a:pt x="377" y="1486"/>
                    </a:moveTo>
                    <a:cubicBezTo>
                      <a:pt x="212" y="1486"/>
                      <a:pt x="89" y="1537"/>
                      <a:pt x="60" y="1631"/>
                    </a:cubicBezTo>
                    <a:cubicBezTo>
                      <a:pt x="1" y="1786"/>
                      <a:pt x="215" y="2000"/>
                      <a:pt x="536" y="2108"/>
                    </a:cubicBezTo>
                    <a:cubicBezTo>
                      <a:pt x="661" y="2149"/>
                      <a:pt x="782" y="2169"/>
                      <a:pt x="887" y="2169"/>
                    </a:cubicBezTo>
                    <a:cubicBezTo>
                      <a:pt x="1053" y="2169"/>
                      <a:pt x="1178" y="2119"/>
                      <a:pt x="1215" y="2024"/>
                    </a:cubicBezTo>
                    <a:cubicBezTo>
                      <a:pt x="1263" y="1869"/>
                      <a:pt x="1048" y="1655"/>
                      <a:pt x="727" y="1548"/>
                    </a:cubicBezTo>
                    <a:cubicBezTo>
                      <a:pt x="602" y="1506"/>
                      <a:pt x="481" y="1486"/>
                      <a:pt x="377" y="1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a:off x="1688300" y="6757338"/>
                <a:ext cx="113125" cy="78025"/>
              </a:xfrm>
              <a:custGeom>
                <a:avLst/>
                <a:gdLst/>
                <a:ahLst/>
                <a:cxnLst/>
                <a:rect l="l" t="t" r="r" b="b"/>
                <a:pathLst>
                  <a:path w="4525" h="3121" extrusionOk="0">
                    <a:moveTo>
                      <a:pt x="0" y="1"/>
                    </a:moveTo>
                    <a:lnTo>
                      <a:pt x="1203" y="1382"/>
                    </a:lnTo>
                    <a:lnTo>
                      <a:pt x="1691" y="1299"/>
                    </a:lnTo>
                    <a:lnTo>
                      <a:pt x="1607" y="870"/>
                    </a:lnTo>
                    <a:lnTo>
                      <a:pt x="0" y="1"/>
                    </a:lnTo>
                    <a:close/>
                    <a:moveTo>
                      <a:pt x="3358" y="1822"/>
                    </a:moveTo>
                    <a:lnTo>
                      <a:pt x="2858" y="1918"/>
                    </a:lnTo>
                    <a:lnTo>
                      <a:pt x="3012" y="2370"/>
                    </a:lnTo>
                    <a:lnTo>
                      <a:pt x="4524" y="3013"/>
                    </a:lnTo>
                    <a:lnTo>
                      <a:pt x="3358" y="1822"/>
                    </a:lnTo>
                    <a:close/>
                    <a:moveTo>
                      <a:pt x="1369" y="1715"/>
                    </a:moveTo>
                    <a:lnTo>
                      <a:pt x="167" y="3120"/>
                    </a:lnTo>
                    <a:lnTo>
                      <a:pt x="1965" y="2156"/>
                    </a:lnTo>
                    <a:lnTo>
                      <a:pt x="1893" y="1787"/>
                    </a:lnTo>
                    <a:lnTo>
                      <a:pt x="1369" y="171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a:off x="1668650" y="6739313"/>
                <a:ext cx="169375" cy="107950"/>
              </a:xfrm>
              <a:custGeom>
                <a:avLst/>
                <a:gdLst/>
                <a:ahLst/>
                <a:cxnLst/>
                <a:rect l="l" t="t" r="r" b="b"/>
                <a:pathLst>
                  <a:path w="6775" h="4318" extrusionOk="0">
                    <a:moveTo>
                      <a:pt x="3689" y="0"/>
                    </a:moveTo>
                    <a:cubicBezTo>
                      <a:pt x="2372" y="0"/>
                      <a:pt x="1374" y="547"/>
                      <a:pt x="1358" y="555"/>
                    </a:cubicBezTo>
                    <a:lnTo>
                      <a:pt x="1417" y="650"/>
                    </a:lnTo>
                    <a:cubicBezTo>
                      <a:pt x="1425" y="650"/>
                      <a:pt x="2398" y="117"/>
                      <a:pt x="3685" y="117"/>
                    </a:cubicBezTo>
                    <a:cubicBezTo>
                      <a:pt x="4213" y="117"/>
                      <a:pt x="4793" y="207"/>
                      <a:pt x="5382" y="460"/>
                    </a:cubicBezTo>
                    <a:lnTo>
                      <a:pt x="5429" y="353"/>
                    </a:lnTo>
                    <a:cubicBezTo>
                      <a:pt x="4826" y="92"/>
                      <a:pt x="4230" y="0"/>
                      <a:pt x="3689" y="0"/>
                    </a:cubicBezTo>
                    <a:close/>
                    <a:moveTo>
                      <a:pt x="5846" y="615"/>
                    </a:moveTo>
                    <a:lnTo>
                      <a:pt x="5799" y="722"/>
                    </a:lnTo>
                    <a:cubicBezTo>
                      <a:pt x="6251" y="936"/>
                      <a:pt x="6501" y="1210"/>
                      <a:pt x="6537" y="1543"/>
                    </a:cubicBezTo>
                    <a:cubicBezTo>
                      <a:pt x="6644" y="2377"/>
                      <a:pt x="5489" y="3341"/>
                      <a:pt x="5477" y="3353"/>
                    </a:cubicBezTo>
                    <a:lnTo>
                      <a:pt x="5549" y="3448"/>
                    </a:lnTo>
                    <a:cubicBezTo>
                      <a:pt x="5596" y="3401"/>
                      <a:pt x="6775" y="2424"/>
                      <a:pt x="6656" y="1531"/>
                    </a:cubicBezTo>
                    <a:cubicBezTo>
                      <a:pt x="6608" y="1150"/>
                      <a:pt x="6334" y="841"/>
                      <a:pt x="5846" y="615"/>
                    </a:cubicBezTo>
                    <a:close/>
                    <a:moveTo>
                      <a:pt x="655" y="1138"/>
                    </a:moveTo>
                    <a:cubicBezTo>
                      <a:pt x="631" y="1162"/>
                      <a:pt x="0" y="1817"/>
                      <a:pt x="48" y="2603"/>
                    </a:cubicBezTo>
                    <a:cubicBezTo>
                      <a:pt x="72" y="3020"/>
                      <a:pt x="274" y="3389"/>
                      <a:pt x="667" y="3710"/>
                    </a:cubicBezTo>
                    <a:lnTo>
                      <a:pt x="738" y="3615"/>
                    </a:lnTo>
                    <a:cubicBezTo>
                      <a:pt x="381" y="3317"/>
                      <a:pt x="179" y="2972"/>
                      <a:pt x="167" y="2591"/>
                    </a:cubicBezTo>
                    <a:cubicBezTo>
                      <a:pt x="119" y="1865"/>
                      <a:pt x="726" y="1222"/>
                      <a:pt x="738" y="1222"/>
                    </a:cubicBezTo>
                    <a:lnTo>
                      <a:pt x="655" y="1138"/>
                    </a:lnTo>
                    <a:close/>
                    <a:moveTo>
                      <a:pt x="4882" y="3782"/>
                    </a:moveTo>
                    <a:cubicBezTo>
                      <a:pt x="4344" y="4105"/>
                      <a:pt x="3718" y="4205"/>
                      <a:pt x="3148" y="4205"/>
                    </a:cubicBezTo>
                    <a:cubicBezTo>
                      <a:pt x="2228" y="4205"/>
                      <a:pt x="1456" y="3944"/>
                      <a:pt x="1441" y="3936"/>
                    </a:cubicBezTo>
                    <a:lnTo>
                      <a:pt x="1405" y="4044"/>
                    </a:lnTo>
                    <a:cubicBezTo>
                      <a:pt x="1417" y="4055"/>
                      <a:pt x="2203" y="4317"/>
                      <a:pt x="3143" y="4317"/>
                    </a:cubicBezTo>
                    <a:cubicBezTo>
                      <a:pt x="3727" y="4317"/>
                      <a:pt x="4382" y="4222"/>
                      <a:pt x="4941" y="3877"/>
                    </a:cubicBezTo>
                    <a:lnTo>
                      <a:pt x="4882" y="37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1624875" y="6771038"/>
                <a:ext cx="247400" cy="88725"/>
              </a:xfrm>
              <a:custGeom>
                <a:avLst/>
                <a:gdLst/>
                <a:ahLst/>
                <a:cxnLst/>
                <a:rect l="l" t="t" r="r" b="b"/>
                <a:pathLst>
                  <a:path w="9896" h="3549" extrusionOk="0">
                    <a:moveTo>
                      <a:pt x="9788" y="0"/>
                    </a:moveTo>
                    <a:cubicBezTo>
                      <a:pt x="8800" y="1751"/>
                      <a:pt x="7478" y="2846"/>
                      <a:pt x="5871" y="3251"/>
                    </a:cubicBezTo>
                    <a:cubicBezTo>
                      <a:pt x="5376" y="3377"/>
                      <a:pt x="4881" y="3430"/>
                      <a:pt x="4401" y="3430"/>
                    </a:cubicBezTo>
                    <a:cubicBezTo>
                      <a:pt x="2075" y="3430"/>
                      <a:pt x="90" y="2199"/>
                      <a:pt x="61" y="2179"/>
                    </a:cubicBezTo>
                    <a:lnTo>
                      <a:pt x="1" y="2286"/>
                    </a:lnTo>
                    <a:cubicBezTo>
                      <a:pt x="25" y="2298"/>
                      <a:pt x="2049" y="3548"/>
                      <a:pt x="4418" y="3548"/>
                    </a:cubicBezTo>
                    <a:cubicBezTo>
                      <a:pt x="4906" y="3548"/>
                      <a:pt x="5406" y="3489"/>
                      <a:pt x="5906" y="3370"/>
                    </a:cubicBezTo>
                    <a:cubicBezTo>
                      <a:pt x="7538" y="2953"/>
                      <a:pt x="8883" y="1846"/>
                      <a:pt x="9895" y="60"/>
                    </a:cubicBezTo>
                    <a:lnTo>
                      <a:pt x="9788" y="0"/>
                    </a:lnTo>
                    <a:close/>
                  </a:path>
                </a:pathLst>
              </a:custGeom>
              <a:solidFill>
                <a:srgbClr val="FFB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1643925" y="6857813"/>
                <a:ext cx="30100" cy="19675"/>
              </a:xfrm>
              <a:custGeom>
                <a:avLst/>
                <a:gdLst/>
                <a:ahLst/>
                <a:cxnLst/>
                <a:rect l="l" t="t" r="r" b="b"/>
                <a:pathLst>
                  <a:path w="1204" h="787" extrusionOk="0">
                    <a:moveTo>
                      <a:pt x="460" y="0"/>
                    </a:moveTo>
                    <a:cubicBezTo>
                      <a:pt x="268" y="0"/>
                      <a:pt x="111" y="78"/>
                      <a:pt x="61" y="220"/>
                    </a:cubicBezTo>
                    <a:cubicBezTo>
                      <a:pt x="1" y="411"/>
                      <a:pt x="191" y="649"/>
                      <a:pt x="489" y="744"/>
                    </a:cubicBezTo>
                    <a:cubicBezTo>
                      <a:pt x="574" y="773"/>
                      <a:pt x="661" y="786"/>
                      <a:pt x="741" y="786"/>
                    </a:cubicBezTo>
                    <a:cubicBezTo>
                      <a:pt x="931" y="786"/>
                      <a:pt x="1090" y="711"/>
                      <a:pt x="1132" y="578"/>
                    </a:cubicBezTo>
                    <a:cubicBezTo>
                      <a:pt x="1204" y="387"/>
                      <a:pt x="1013" y="149"/>
                      <a:pt x="715" y="42"/>
                    </a:cubicBezTo>
                    <a:cubicBezTo>
                      <a:pt x="628" y="14"/>
                      <a:pt x="541"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1696025" y="6871588"/>
                <a:ext cx="25325" cy="16200"/>
              </a:xfrm>
              <a:custGeom>
                <a:avLst/>
                <a:gdLst/>
                <a:ahLst/>
                <a:cxnLst/>
                <a:rect l="l" t="t" r="r" b="b"/>
                <a:pathLst>
                  <a:path w="1013" h="648" extrusionOk="0">
                    <a:moveTo>
                      <a:pt x="377" y="1"/>
                    </a:moveTo>
                    <a:cubicBezTo>
                      <a:pt x="216" y="1"/>
                      <a:pt x="89" y="62"/>
                      <a:pt x="48" y="169"/>
                    </a:cubicBezTo>
                    <a:cubicBezTo>
                      <a:pt x="1" y="324"/>
                      <a:pt x="155" y="527"/>
                      <a:pt x="417" y="610"/>
                    </a:cubicBezTo>
                    <a:cubicBezTo>
                      <a:pt x="494" y="636"/>
                      <a:pt x="571" y="648"/>
                      <a:pt x="642" y="648"/>
                    </a:cubicBezTo>
                    <a:cubicBezTo>
                      <a:pt x="802" y="648"/>
                      <a:pt x="932" y="586"/>
                      <a:pt x="965" y="479"/>
                    </a:cubicBezTo>
                    <a:cubicBezTo>
                      <a:pt x="1013" y="324"/>
                      <a:pt x="858" y="122"/>
                      <a:pt x="608" y="38"/>
                    </a:cubicBezTo>
                    <a:cubicBezTo>
                      <a:pt x="527" y="13"/>
                      <a:pt x="449" y="1"/>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1752575" y="6870788"/>
                <a:ext cx="27125" cy="18000"/>
              </a:xfrm>
              <a:custGeom>
                <a:avLst/>
                <a:gdLst/>
                <a:ahLst/>
                <a:cxnLst/>
                <a:rect l="l" t="t" r="r" b="b"/>
                <a:pathLst>
                  <a:path w="1085" h="720" extrusionOk="0">
                    <a:moveTo>
                      <a:pt x="427" y="0"/>
                    </a:moveTo>
                    <a:cubicBezTo>
                      <a:pt x="250" y="0"/>
                      <a:pt x="103" y="73"/>
                      <a:pt x="60" y="201"/>
                    </a:cubicBezTo>
                    <a:cubicBezTo>
                      <a:pt x="1" y="380"/>
                      <a:pt x="167" y="594"/>
                      <a:pt x="429" y="678"/>
                    </a:cubicBezTo>
                    <a:cubicBezTo>
                      <a:pt x="512" y="706"/>
                      <a:pt x="594" y="720"/>
                      <a:pt x="669" y="720"/>
                    </a:cubicBezTo>
                    <a:cubicBezTo>
                      <a:pt x="843" y="720"/>
                      <a:pt x="983" y="648"/>
                      <a:pt x="1025" y="523"/>
                    </a:cubicBezTo>
                    <a:cubicBezTo>
                      <a:pt x="1084" y="344"/>
                      <a:pt x="918" y="130"/>
                      <a:pt x="644" y="35"/>
                    </a:cubicBezTo>
                    <a:cubicBezTo>
                      <a:pt x="570" y="11"/>
                      <a:pt x="496" y="0"/>
                      <a:pt x="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1804675" y="6855538"/>
                <a:ext cx="18775" cy="12600"/>
              </a:xfrm>
              <a:custGeom>
                <a:avLst/>
                <a:gdLst/>
                <a:ahLst/>
                <a:cxnLst/>
                <a:rect l="l" t="t" r="r" b="b"/>
                <a:pathLst>
                  <a:path w="751" h="504" extrusionOk="0">
                    <a:moveTo>
                      <a:pt x="300" y="0"/>
                    </a:moveTo>
                    <a:cubicBezTo>
                      <a:pt x="178" y="0"/>
                      <a:pt x="73" y="51"/>
                      <a:pt x="48" y="145"/>
                    </a:cubicBezTo>
                    <a:cubicBezTo>
                      <a:pt x="0" y="264"/>
                      <a:pt x="119" y="419"/>
                      <a:pt x="298" y="478"/>
                    </a:cubicBezTo>
                    <a:cubicBezTo>
                      <a:pt x="353" y="495"/>
                      <a:pt x="406" y="503"/>
                      <a:pt x="456" y="503"/>
                    </a:cubicBezTo>
                    <a:cubicBezTo>
                      <a:pt x="580" y="503"/>
                      <a:pt x="681" y="452"/>
                      <a:pt x="715" y="359"/>
                    </a:cubicBezTo>
                    <a:cubicBezTo>
                      <a:pt x="750" y="240"/>
                      <a:pt x="643" y="85"/>
                      <a:pt x="453" y="26"/>
                    </a:cubicBezTo>
                    <a:cubicBezTo>
                      <a:pt x="402" y="9"/>
                      <a:pt x="349"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838300" y="6828688"/>
                <a:ext cx="22050" cy="16275"/>
              </a:xfrm>
              <a:custGeom>
                <a:avLst/>
                <a:gdLst/>
                <a:ahLst/>
                <a:cxnLst/>
                <a:rect l="l" t="t" r="r" b="b"/>
                <a:pathLst>
                  <a:path w="882" h="651" extrusionOk="0">
                    <a:moveTo>
                      <a:pt x="371" y="0"/>
                    </a:moveTo>
                    <a:cubicBezTo>
                      <a:pt x="221" y="0"/>
                      <a:pt x="92" y="72"/>
                      <a:pt x="48" y="195"/>
                    </a:cubicBezTo>
                    <a:cubicBezTo>
                      <a:pt x="1" y="361"/>
                      <a:pt x="120" y="552"/>
                      <a:pt x="334" y="623"/>
                    </a:cubicBezTo>
                    <a:cubicBezTo>
                      <a:pt x="390" y="642"/>
                      <a:pt x="446" y="651"/>
                      <a:pt x="499" y="651"/>
                    </a:cubicBezTo>
                    <a:cubicBezTo>
                      <a:pt x="650" y="651"/>
                      <a:pt x="778" y="580"/>
                      <a:pt x="822" y="457"/>
                    </a:cubicBezTo>
                    <a:cubicBezTo>
                      <a:pt x="882" y="290"/>
                      <a:pt x="751" y="99"/>
                      <a:pt x="537" y="28"/>
                    </a:cubicBezTo>
                    <a:cubicBezTo>
                      <a:pt x="481" y="9"/>
                      <a:pt x="424" y="0"/>
                      <a:pt x="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1847825" y="6523088"/>
                <a:ext cx="175950" cy="216725"/>
              </a:xfrm>
              <a:custGeom>
                <a:avLst/>
                <a:gdLst/>
                <a:ahLst/>
                <a:cxnLst/>
                <a:rect l="l" t="t" r="r" b="b"/>
                <a:pathLst>
                  <a:path w="7038" h="8669" extrusionOk="0">
                    <a:moveTo>
                      <a:pt x="3037" y="1"/>
                    </a:moveTo>
                    <a:lnTo>
                      <a:pt x="2977" y="108"/>
                    </a:lnTo>
                    <a:cubicBezTo>
                      <a:pt x="5156" y="1286"/>
                      <a:pt x="6275" y="3525"/>
                      <a:pt x="5644" y="5430"/>
                    </a:cubicBezTo>
                    <a:cubicBezTo>
                      <a:pt x="5076" y="7115"/>
                      <a:pt x="3321" y="8158"/>
                      <a:pt x="1248" y="8158"/>
                    </a:cubicBezTo>
                    <a:cubicBezTo>
                      <a:pt x="846" y="8158"/>
                      <a:pt x="432" y="8118"/>
                      <a:pt x="13" y="8037"/>
                    </a:cubicBezTo>
                    <a:lnTo>
                      <a:pt x="1" y="8144"/>
                    </a:lnTo>
                    <a:cubicBezTo>
                      <a:pt x="429" y="8240"/>
                      <a:pt x="858" y="8275"/>
                      <a:pt x="1263" y="8275"/>
                    </a:cubicBezTo>
                    <a:cubicBezTo>
                      <a:pt x="1406" y="8275"/>
                      <a:pt x="1537" y="8275"/>
                      <a:pt x="1668" y="8263"/>
                    </a:cubicBezTo>
                    <a:lnTo>
                      <a:pt x="2311" y="8668"/>
                    </a:lnTo>
                    <a:lnTo>
                      <a:pt x="2370" y="8573"/>
                    </a:lnTo>
                    <a:lnTo>
                      <a:pt x="1858" y="8252"/>
                    </a:lnTo>
                    <a:cubicBezTo>
                      <a:pt x="2370" y="8192"/>
                      <a:pt x="2858" y="8085"/>
                      <a:pt x="3311" y="7906"/>
                    </a:cubicBezTo>
                    <a:lnTo>
                      <a:pt x="3846" y="8442"/>
                    </a:lnTo>
                    <a:lnTo>
                      <a:pt x="3930" y="8359"/>
                    </a:lnTo>
                    <a:lnTo>
                      <a:pt x="3430" y="7859"/>
                    </a:lnTo>
                    <a:cubicBezTo>
                      <a:pt x="3811" y="7704"/>
                      <a:pt x="4156" y="7501"/>
                      <a:pt x="4466" y="7251"/>
                    </a:cubicBezTo>
                    <a:lnTo>
                      <a:pt x="5228" y="7918"/>
                    </a:lnTo>
                    <a:lnTo>
                      <a:pt x="5311" y="7835"/>
                    </a:lnTo>
                    <a:lnTo>
                      <a:pt x="4561" y="7180"/>
                    </a:lnTo>
                    <a:cubicBezTo>
                      <a:pt x="4847" y="6942"/>
                      <a:pt x="5097" y="6668"/>
                      <a:pt x="5311" y="6370"/>
                    </a:cubicBezTo>
                    <a:lnTo>
                      <a:pt x="6311" y="6978"/>
                    </a:lnTo>
                    <a:lnTo>
                      <a:pt x="6371" y="6882"/>
                    </a:lnTo>
                    <a:lnTo>
                      <a:pt x="5370" y="6263"/>
                    </a:lnTo>
                    <a:cubicBezTo>
                      <a:pt x="5525" y="6013"/>
                      <a:pt x="5656" y="5751"/>
                      <a:pt x="5751" y="5465"/>
                    </a:cubicBezTo>
                    <a:cubicBezTo>
                      <a:pt x="5799" y="5323"/>
                      <a:pt x="5835" y="5180"/>
                      <a:pt x="5871" y="5037"/>
                    </a:cubicBezTo>
                    <a:lnTo>
                      <a:pt x="6978" y="5585"/>
                    </a:lnTo>
                    <a:lnTo>
                      <a:pt x="7037" y="5477"/>
                    </a:lnTo>
                    <a:lnTo>
                      <a:pt x="5882" y="4918"/>
                    </a:lnTo>
                    <a:cubicBezTo>
                      <a:pt x="5978" y="4370"/>
                      <a:pt x="5942" y="3822"/>
                      <a:pt x="5787" y="3275"/>
                    </a:cubicBezTo>
                    <a:lnTo>
                      <a:pt x="5787" y="3275"/>
                    </a:lnTo>
                    <a:lnTo>
                      <a:pt x="6835" y="3572"/>
                    </a:lnTo>
                    <a:lnTo>
                      <a:pt x="6859" y="3465"/>
                    </a:lnTo>
                    <a:lnTo>
                      <a:pt x="5751" y="3144"/>
                    </a:lnTo>
                    <a:cubicBezTo>
                      <a:pt x="5609" y="2668"/>
                      <a:pt x="5370" y="2203"/>
                      <a:pt x="5073" y="1775"/>
                    </a:cubicBezTo>
                    <a:lnTo>
                      <a:pt x="5073" y="1775"/>
                    </a:lnTo>
                    <a:lnTo>
                      <a:pt x="6002" y="2072"/>
                    </a:lnTo>
                    <a:lnTo>
                      <a:pt x="6037" y="1965"/>
                    </a:lnTo>
                    <a:lnTo>
                      <a:pt x="4954" y="1620"/>
                    </a:lnTo>
                    <a:cubicBezTo>
                      <a:pt x="4466" y="989"/>
                      <a:pt x="3823" y="429"/>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8" name="Google Shape;598;p29"/>
          <p:cNvGrpSpPr/>
          <p:nvPr/>
        </p:nvGrpSpPr>
        <p:grpSpPr>
          <a:xfrm flipH="1">
            <a:off x="7902528" y="4053595"/>
            <a:ext cx="1146231" cy="964793"/>
            <a:chOff x="263931" y="3897620"/>
            <a:chExt cx="1146231" cy="964793"/>
          </a:xfrm>
        </p:grpSpPr>
        <p:grpSp>
          <p:nvGrpSpPr>
            <p:cNvPr id="599" name="Google Shape;599;p29"/>
            <p:cNvGrpSpPr/>
            <p:nvPr/>
          </p:nvGrpSpPr>
          <p:grpSpPr>
            <a:xfrm flipH="1">
              <a:off x="263932" y="3897620"/>
              <a:ext cx="1146231" cy="964793"/>
              <a:chOff x="4569300" y="7247450"/>
              <a:chExt cx="724225" cy="609625"/>
            </a:xfrm>
          </p:grpSpPr>
          <p:grpSp>
            <p:nvGrpSpPr>
              <p:cNvPr id="600" name="Google Shape;600;p29"/>
              <p:cNvGrpSpPr/>
              <p:nvPr/>
            </p:nvGrpSpPr>
            <p:grpSpPr>
              <a:xfrm>
                <a:off x="4569300" y="7247450"/>
                <a:ext cx="653675" cy="609625"/>
                <a:chOff x="4569300" y="7247450"/>
                <a:chExt cx="653675" cy="609625"/>
              </a:xfrm>
            </p:grpSpPr>
            <p:sp>
              <p:nvSpPr>
                <p:cNvPr id="601" name="Google Shape;601;p29"/>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29"/>
              <p:cNvGrpSpPr/>
              <p:nvPr/>
            </p:nvGrpSpPr>
            <p:grpSpPr>
              <a:xfrm>
                <a:off x="4900900" y="7388550"/>
                <a:ext cx="392625" cy="407500"/>
                <a:chOff x="4900900" y="7388550"/>
                <a:chExt cx="392625" cy="407500"/>
              </a:xfrm>
            </p:grpSpPr>
            <p:sp>
              <p:nvSpPr>
                <p:cNvPr id="608" name="Google Shape;608;p29"/>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6" name="Google Shape;616;p29"/>
            <p:cNvSpPr/>
            <p:nvPr/>
          </p:nvSpPr>
          <p:spPr>
            <a:xfrm flipH="1">
              <a:off x="263931" y="4691175"/>
              <a:ext cx="282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_ONLY_4">
    <p:spTree>
      <p:nvGrpSpPr>
        <p:cNvPr id="1" name="Shape 637"/>
        <p:cNvGrpSpPr/>
        <p:nvPr/>
      </p:nvGrpSpPr>
      <p:grpSpPr>
        <a:xfrm>
          <a:off x="0" y="0"/>
          <a:ext cx="0" cy="0"/>
          <a:chOff x="0" y="0"/>
          <a:chExt cx="0" cy="0"/>
        </a:xfrm>
      </p:grpSpPr>
      <p:grpSp>
        <p:nvGrpSpPr>
          <p:cNvPr id="638" name="Google Shape;638;p31"/>
          <p:cNvGrpSpPr/>
          <p:nvPr/>
        </p:nvGrpSpPr>
        <p:grpSpPr>
          <a:xfrm>
            <a:off x="0" y="0"/>
            <a:ext cx="9144003" cy="5143501"/>
            <a:chOff x="0" y="0"/>
            <a:chExt cx="9144003" cy="5143501"/>
          </a:xfrm>
        </p:grpSpPr>
        <p:pic>
          <p:nvPicPr>
            <p:cNvPr id="639" name="Google Shape;639;p31"/>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640" name="Google Shape;640;p31"/>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31"/>
          <p:cNvSpPr txBox="1">
            <a:spLocks noGrp="1"/>
          </p:cNvSpPr>
          <p:nvPr>
            <p:ph type="title"/>
          </p:nvPr>
        </p:nvSpPr>
        <p:spPr>
          <a:xfrm>
            <a:off x="720000" y="449133"/>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3" name="Google Shape;643;p31"/>
          <p:cNvGrpSpPr/>
          <p:nvPr/>
        </p:nvGrpSpPr>
        <p:grpSpPr>
          <a:xfrm>
            <a:off x="7901276" y="641229"/>
            <a:ext cx="1059010" cy="599942"/>
            <a:chOff x="96100" y="539500"/>
            <a:chExt cx="880162" cy="498622"/>
          </a:xfrm>
        </p:grpSpPr>
        <p:sp>
          <p:nvSpPr>
            <p:cNvPr id="644" name="Google Shape;644;p31"/>
            <p:cNvSpPr/>
            <p:nvPr/>
          </p:nvSpPr>
          <p:spPr>
            <a:xfrm>
              <a:off x="552205" y="912034"/>
              <a:ext cx="165739" cy="126088"/>
            </a:xfrm>
            <a:custGeom>
              <a:avLst/>
              <a:gdLst/>
              <a:ahLst/>
              <a:cxnLst/>
              <a:rect l="l" t="t" r="r" b="b"/>
              <a:pathLst>
                <a:path w="2834" h="2156" extrusionOk="0">
                  <a:moveTo>
                    <a:pt x="2834" y="1"/>
                  </a:moveTo>
                  <a:lnTo>
                    <a:pt x="0" y="441"/>
                  </a:lnTo>
                  <a:lnTo>
                    <a:pt x="905" y="2156"/>
                  </a:lnTo>
                  <a:lnTo>
                    <a:pt x="2691" y="1775"/>
                  </a:lnTo>
                  <a:lnTo>
                    <a:pt x="2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587704" y="958001"/>
              <a:ext cx="114216" cy="45324"/>
            </a:xfrm>
            <a:custGeom>
              <a:avLst/>
              <a:gdLst/>
              <a:ahLst/>
              <a:cxnLst/>
              <a:rect l="l" t="t" r="r" b="b"/>
              <a:pathLst>
                <a:path w="1953" h="775" extrusionOk="0">
                  <a:moveTo>
                    <a:pt x="1917" y="0"/>
                  </a:moveTo>
                  <a:lnTo>
                    <a:pt x="1393" y="119"/>
                  </a:lnTo>
                  <a:lnTo>
                    <a:pt x="1489" y="477"/>
                  </a:lnTo>
                  <a:lnTo>
                    <a:pt x="1953" y="381"/>
                  </a:lnTo>
                  <a:lnTo>
                    <a:pt x="1917" y="0"/>
                  </a:lnTo>
                  <a:close/>
                  <a:moveTo>
                    <a:pt x="1227" y="155"/>
                  </a:moveTo>
                  <a:lnTo>
                    <a:pt x="703" y="262"/>
                  </a:lnTo>
                  <a:lnTo>
                    <a:pt x="798" y="631"/>
                  </a:lnTo>
                  <a:lnTo>
                    <a:pt x="1262" y="524"/>
                  </a:lnTo>
                  <a:lnTo>
                    <a:pt x="1227" y="155"/>
                  </a:lnTo>
                  <a:close/>
                  <a:moveTo>
                    <a:pt x="524" y="298"/>
                  </a:moveTo>
                  <a:lnTo>
                    <a:pt x="0" y="405"/>
                  </a:lnTo>
                  <a:lnTo>
                    <a:pt x="131" y="774"/>
                  </a:lnTo>
                  <a:lnTo>
                    <a:pt x="560" y="667"/>
                  </a:lnTo>
                  <a:lnTo>
                    <a:pt x="524" y="2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96100" y="539909"/>
              <a:ext cx="880162" cy="435578"/>
            </a:xfrm>
            <a:custGeom>
              <a:avLst/>
              <a:gdLst/>
              <a:ahLst/>
              <a:cxnLst/>
              <a:rect l="l" t="t" r="r" b="b"/>
              <a:pathLst>
                <a:path w="15050" h="7448" extrusionOk="0">
                  <a:moveTo>
                    <a:pt x="703" y="4685"/>
                  </a:moveTo>
                  <a:lnTo>
                    <a:pt x="1596" y="5506"/>
                  </a:lnTo>
                  <a:lnTo>
                    <a:pt x="512" y="5625"/>
                  </a:lnTo>
                  <a:lnTo>
                    <a:pt x="262" y="4792"/>
                  </a:lnTo>
                  <a:lnTo>
                    <a:pt x="703" y="4685"/>
                  </a:lnTo>
                  <a:close/>
                  <a:moveTo>
                    <a:pt x="1691" y="5780"/>
                  </a:moveTo>
                  <a:lnTo>
                    <a:pt x="1370" y="6947"/>
                  </a:lnTo>
                  <a:lnTo>
                    <a:pt x="715" y="6995"/>
                  </a:lnTo>
                  <a:lnTo>
                    <a:pt x="631" y="6042"/>
                  </a:lnTo>
                  <a:lnTo>
                    <a:pt x="1691" y="5780"/>
                  </a:lnTo>
                  <a:close/>
                  <a:moveTo>
                    <a:pt x="9744" y="0"/>
                  </a:moveTo>
                  <a:cubicBezTo>
                    <a:pt x="7476" y="0"/>
                    <a:pt x="4637" y="1108"/>
                    <a:pt x="1536" y="4875"/>
                  </a:cubicBezTo>
                  <a:lnTo>
                    <a:pt x="727" y="4304"/>
                  </a:lnTo>
                  <a:lnTo>
                    <a:pt x="0" y="4482"/>
                  </a:lnTo>
                  <a:lnTo>
                    <a:pt x="560" y="7447"/>
                  </a:lnTo>
                  <a:lnTo>
                    <a:pt x="1584" y="7268"/>
                  </a:lnTo>
                  <a:lnTo>
                    <a:pt x="1882" y="6387"/>
                  </a:lnTo>
                  <a:cubicBezTo>
                    <a:pt x="3691" y="6768"/>
                    <a:pt x="5257" y="6928"/>
                    <a:pt x="6610" y="6928"/>
                  </a:cubicBezTo>
                  <a:cubicBezTo>
                    <a:pt x="6948" y="6928"/>
                    <a:pt x="7273" y="6918"/>
                    <a:pt x="7585" y="6899"/>
                  </a:cubicBezTo>
                  <a:lnTo>
                    <a:pt x="7740" y="7304"/>
                  </a:lnTo>
                  <a:lnTo>
                    <a:pt x="10823" y="6518"/>
                  </a:lnTo>
                  <a:lnTo>
                    <a:pt x="10752" y="6292"/>
                  </a:lnTo>
                  <a:cubicBezTo>
                    <a:pt x="14359" y="5006"/>
                    <a:pt x="15050" y="2256"/>
                    <a:pt x="15050" y="2256"/>
                  </a:cubicBezTo>
                  <a:cubicBezTo>
                    <a:pt x="15050" y="2256"/>
                    <a:pt x="12979" y="0"/>
                    <a:pt x="9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197041" y="539500"/>
              <a:ext cx="767407" cy="410898"/>
            </a:xfrm>
            <a:custGeom>
              <a:avLst/>
              <a:gdLst/>
              <a:ahLst/>
              <a:cxnLst/>
              <a:rect l="l" t="t" r="r" b="b"/>
              <a:pathLst>
                <a:path w="13122" h="7026" extrusionOk="0">
                  <a:moveTo>
                    <a:pt x="8778" y="1214"/>
                  </a:moveTo>
                  <a:cubicBezTo>
                    <a:pt x="8825" y="1214"/>
                    <a:pt x="8872" y="1215"/>
                    <a:pt x="8919" y="1215"/>
                  </a:cubicBezTo>
                  <a:lnTo>
                    <a:pt x="9276" y="3204"/>
                  </a:lnTo>
                  <a:lnTo>
                    <a:pt x="3096" y="4751"/>
                  </a:lnTo>
                  <a:lnTo>
                    <a:pt x="2489" y="3168"/>
                  </a:lnTo>
                  <a:cubicBezTo>
                    <a:pt x="4953" y="1618"/>
                    <a:pt x="7169" y="1214"/>
                    <a:pt x="8778" y="1214"/>
                  </a:cubicBezTo>
                  <a:close/>
                  <a:moveTo>
                    <a:pt x="9288" y="3323"/>
                  </a:moveTo>
                  <a:lnTo>
                    <a:pt x="9609" y="5097"/>
                  </a:lnTo>
                  <a:cubicBezTo>
                    <a:pt x="8276" y="5680"/>
                    <a:pt x="6311" y="6216"/>
                    <a:pt x="3656" y="6240"/>
                  </a:cubicBezTo>
                  <a:lnTo>
                    <a:pt x="3132" y="4870"/>
                  </a:lnTo>
                  <a:lnTo>
                    <a:pt x="9288" y="3323"/>
                  </a:lnTo>
                  <a:close/>
                  <a:moveTo>
                    <a:pt x="8704" y="1"/>
                  </a:moveTo>
                  <a:lnTo>
                    <a:pt x="8895" y="1096"/>
                  </a:lnTo>
                  <a:cubicBezTo>
                    <a:pt x="8871" y="1096"/>
                    <a:pt x="8846" y="1096"/>
                    <a:pt x="8822" y="1096"/>
                  </a:cubicBezTo>
                  <a:cubicBezTo>
                    <a:pt x="7207" y="1096"/>
                    <a:pt x="4952" y="1489"/>
                    <a:pt x="2454" y="3061"/>
                  </a:cubicBezTo>
                  <a:lnTo>
                    <a:pt x="2180" y="2358"/>
                  </a:lnTo>
                  <a:lnTo>
                    <a:pt x="2025" y="2501"/>
                  </a:lnTo>
                  <a:lnTo>
                    <a:pt x="2275" y="3168"/>
                  </a:lnTo>
                  <a:cubicBezTo>
                    <a:pt x="1525" y="3644"/>
                    <a:pt x="763" y="4239"/>
                    <a:pt x="1" y="4942"/>
                  </a:cubicBezTo>
                  <a:lnTo>
                    <a:pt x="72" y="5037"/>
                  </a:lnTo>
                  <a:cubicBezTo>
                    <a:pt x="834" y="4335"/>
                    <a:pt x="1584" y="3763"/>
                    <a:pt x="2311" y="3287"/>
                  </a:cubicBezTo>
                  <a:lnTo>
                    <a:pt x="2870" y="4811"/>
                  </a:lnTo>
                  <a:lnTo>
                    <a:pt x="60" y="5513"/>
                  </a:lnTo>
                  <a:lnTo>
                    <a:pt x="84" y="5632"/>
                  </a:lnTo>
                  <a:lnTo>
                    <a:pt x="2906" y="4918"/>
                  </a:lnTo>
                  <a:lnTo>
                    <a:pt x="3382" y="6240"/>
                  </a:lnTo>
                  <a:cubicBezTo>
                    <a:pt x="2418" y="6228"/>
                    <a:pt x="1370" y="6156"/>
                    <a:pt x="227" y="5978"/>
                  </a:cubicBezTo>
                  <a:lnTo>
                    <a:pt x="203" y="6097"/>
                  </a:lnTo>
                  <a:cubicBezTo>
                    <a:pt x="1382" y="6275"/>
                    <a:pt x="2454" y="6347"/>
                    <a:pt x="3430" y="6359"/>
                  </a:cubicBezTo>
                  <a:lnTo>
                    <a:pt x="3668" y="7025"/>
                  </a:lnTo>
                  <a:lnTo>
                    <a:pt x="3930" y="6978"/>
                  </a:lnTo>
                  <a:lnTo>
                    <a:pt x="3692" y="6359"/>
                  </a:lnTo>
                  <a:cubicBezTo>
                    <a:pt x="6335" y="6335"/>
                    <a:pt x="8288" y="5799"/>
                    <a:pt x="9621" y="5216"/>
                  </a:cubicBezTo>
                  <a:lnTo>
                    <a:pt x="9776" y="6085"/>
                  </a:lnTo>
                  <a:lnTo>
                    <a:pt x="10097" y="5918"/>
                  </a:lnTo>
                  <a:lnTo>
                    <a:pt x="9931" y="5073"/>
                  </a:lnTo>
                  <a:cubicBezTo>
                    <a:pt x="9954" y="5061"/>
                    <a:pt x="9990" y="5049"/>
                    <a:pt x="10014" y="5037"/>
                  </a:cubicBezTo>
                  <a:cubicBezTo>
                    <a:pt x="11990" y="4085"/>
                    <a:pt x="12848" y="2953"/>
                    <a:pt x="12848" y="2942"/>
                  </a:cubicBezTo>
                  <a:lnTo>
                    <a:pt x="12752" y="2870"/>
                  </a:lnTo>
                  <a:cubicBezTo>
                    <a:pt x="12752" y="2870"/>
                    <a:pt x="11919" y="3989"/>
                    <a:pt x="9954" y="4930"/>
                  </a:cubicBezTo>
                  <a:cubicBezTo>
                    <a:pt x="9943" y="4942"/>
                    <a:pt x="9931" y="4954"/>
                    <a:pt x="9907" y="4954"/>
                  </a:cubicBezTo>
                  <a:lnTo>
                    <a:pt x="9562" y="3251"/>
                  </a:lnTo>
                  <a:lnTo>
                    <a:pt x="13122" y="2358"/>
                  </a:lnTo>
                  <a:lnTo>
                    <a:pt x="13098" y="2239"/>
                  </a:lnTo>
                  <a:lnTo>
                    <a:pt x="9538" y="3132"/>
                  </a:lnTo>
                  <a:lnTo>
                    <a:pt x="9145" y="1227"/>
                  </a:lnTo>
                  <a:lnTo>
                    <a:pt x="9145" y="1227"/>
                  </a:lnTo>
                  <a:cubicBezTo>
                    <a:pt x="11312" y="1299"/>
                    <a:pt x="12705" y="2037"/>
                    <a:pt x="12717" y="2049"/>
                  </a:cubicBezTo>
                  <a:lnTo>
                    <a:pt x="12776" y="1941"/>
                  </a:lnTo>
                  <a:cubicBezTo>
                    <a:pt x="12764" y="1941"/>
                    <a:pt x="11324" y="1168"/>
                    <a:pt x="9121" y="1108"/>
                  </a:cubicBezTo>
                  <a:lnTo>
                    <a:pt x="8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1"/>
          <p:cNvGrpSpPr/>
          <p:nvPr/>
        </p:nvGrpSpPr>
        <p:grpSpPr>
          <a:xfrm flipH="1">
            <a:off x="104456" y="3863737"/>
            <a:ext cx="1058943" cy="1093171"/>
            <a:chOff x="7577543" y="3676183"/>
            <a:chExt cx="1272156" cy="1313118"/>
          </a:xfrm>
        </p:grpSpPr>
        <p:sp>
          <p:nvSpPr>
            <p:cNvPr id="649" name="Google Shape;649;p31"/>
            <p:cNvSpPr/>
            <p:nvPr/>
          </p:nvSpPr>
          <p:spPr>
            <a:xfrm>
              <a:off x="7753640" y="4923601"/>
              <a:ext cx="849900" cy="657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31"/>
            <p:cNvGrpSpPr/>
            <p:nvPr/>
          </p:nvGrpSpPr>
          <p:grpSpPr>
            <a:xfrm flipH="1">
              <a:off x="7577543" y="3676183"/>
              <a:ext cx="1272156" cy="1298731"/>
              <a:chOff x="5518825" y="5502600"/>
              <a:chExt cx="603375" cy="580750"/>
            </a:xfrm>
          </p:grpSpPr>
          <p:sp>
            <p:nvSpPr>
              <p:cNvPr id="651" name="Google Shape;651;p31"/>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grpSp>
        <p:nvGrpSpPr>
          <p:cNvPr id="16" name="Google Shape;16;p3"/>
          <p:cNvGrpSpPr/>
          <p:nvPr/>
        </p:nvGrpSpPr>
        <p:grpSpPr>
          <a:xfrm>
            <a:off x="0" y="0"/>
            <a:ext cx="9144003" cy="5143501"/>
            <a:chOff x="0" y="0"/>
            <a:chExt cx="9144003" cy="5143501"/>
          </a:xfrm>
        </p:grpSpPr>
        <p:pic>
          <p:nvPicPr>
            <p:cNvPr id="17" name="Google Shape;17;p3"/>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8" name="Google Shape;18;p3"/>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p:nvPr>
        </p:nvSpPr>
        <p:spPr>
          <a:xfrm>
            <a:off x="2038200" y="2128850"/>
            <a:ext cx="5067600" cy="1133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72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388950" y="995450"/>
            <a:ext cx="2366100" cy="113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400" b="1">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 name="Google Shape;22;p3"/>
          <p:cNvSpPr txBox="1">
            <a:spLocks noGrp="1"/>
          </p:cNvSpPr>
          <p:nvPr>
            <p:ph type="subTitle" idx="1"/>
          </p:nvPr>
        </p:nvSpPr>
        <p:spPr>
          <a:xfrm>
            <a:off x="2038200" y="3219375"/>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64"/>
        <p:cNvGrpSpPr/>
        <p:nvPr/>
      </p:nvGrpSpPr>
      <p:grpSpPr>
        <a:xfrm>
          <a:off x="0" y="0"/>
          <a:ext cx="0" cy="0"/>
          <a:chOff x="0" y="0"/>
          <a:chExt cx="0" cy="0"/>
        </a:xfrm>
      </p:grpSpPr>
      <p:grpSp>
        <p:nvGrpSpPr>
          <p:cNvPr id="665" name="Google Shape;665;p33"/>
          <p:cNvGrpSpPr/>
          <p:nvPr/>
        </p:nvGrpSpPr>
        <p:grpSpPr>
          <a:xfrm>
            <a:off x="0" y="0"/>
            <a:ext cx="9144003" cy="5143501"/>
            <a:chOff x="0" y="0"/>
            <a:chExt cx="9144003" cy="5143501"/>
          </a:xfrm>
        </p:grpSpPr>
        <p:pic>
          <p:nvPicPr>
            <p:cNvPr id="666" name="Google Shape;666;p33"/>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667" name="Google Shape;667;p33"/>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3"/>
          <p:cNvGrpSpPr/>
          <p:nvPr/>
        </p:nvGrpSpPr>
        <p:grpSpPr>
          <a:xfrm>
            <a:off x="7830595" y="3841209"/>
            <a:ext cx="1173280" cy="1132954"/>
            <a:chOff x="7830595" y="3841209"/>
            <a:chExt cx="1173280" cy="1132954"/>
          </a:xfrm>
        </p:grpSpPr>
        <p:sp>
          <p:nvSpPr>
            <p:cNvPr id="670" name="Google Shape;670;p33"/>
            <p:cNvSpPr/>
            <p:nvPr/>
          </p:nvSpPr>
          <p:spPr>
            <a:xfrm>
              <a:off x="8000675" y="4907563"/>
              <a:ext cx="1003200" cy="666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33"/>
            <p:cNvGrpSpPr/>
            <p:nvPr/>
          </p:nvGrpSpPr>
          <p:grpSpPr>
            <a:xfrm>
              <a:off x="7830595" y="3841209"/>
              <a:ext cx="1146213" cy="1098808"/>
              <a:chOff x="3309025" y="5456175"/>
              <a:chExt cx="727200" cy="697125"/>
            </a:xfrm>
          </p:grpSpPr>
          <p:sp>
            <p:nvSpPr>
              <p:cNvPr id="672" name="Google Shape;672;p33"/>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8" name="Google Shape;678;p33"/>
          <p:cNvGrpSpPr/>
          <p:nvPr/>
        </p:nvGrpSpPr>
        <p:grpSpPr>
          <a:xfrm flipH="1">
            <a:off x="244894" y="3925295"/>
            <a:ext cx="1146231" cy="964793"/>
            <a:chOff x="359194" y="3930920"/>
            <a:chExt cx="1146231" cy="964793"/>
          </a:xfrm>
        </p:grpSpPr>
        <p:grpSp>
          <p:nvGrpSpPr>
            <p:cNvPr id="679" name="Google Shape;679;p33"/>
            <p:cNvGrpSpPr/>
            <p:nvPr/>
          </p:nvGrpSpPr>
          <p:grpSpPr>
            <a:xfrm>
              <a:off x="359194" y="3930920"/>
              <a:ext cx="1146231" cy="964793"/>
              <a:chOff x="4569300" y="7247450"/>
              <a:chExt cx="724225" cy="609625"/>
            </a:xfrm>
          </p:grpSpPr>
          <p:grpSp>
            <p:nvGrpSpPr>
              <p:cNvPr id="680" name="Google Shape;680;p33"/>
              <p:cNvGrpSpPr/>
              <p:nvPr/>
            </p:nvGrpSpPr>
            <p:grpSpPr>
              <a:xfrm>
                <a:off x="4569300" y="7247450"/>
                <a:ext cx="653675" cy="609625"/>
                <a:chOff x="4569300" y="7247450"/>
                <a:chExt cx="653675" cy="609625"/>
              </a:xfrm>
            </p:grpSpPr>
            <p:sp>
              <p:nvSpPr>
                <p:cNvPr id="681" name="Google Shape;681;p33"/>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33"/>
              <p:cNvGrpSpPr/>
              <p:nvPr/>
            </p:nvGrpSpPr>
            <p:grpSpPr>
              <a:xfrm>
                <a:off x="4900900" y="7388550"/>
                <a:ext cx="392625" cy="407500"/>
                <a:chOff x="4900900" y="7388550"/>
                <a:chExt cx="392625" cy="407500"/>
              </a:xfrm>
            </p:grpSpPr>
            <p:sp>
              <p:nvSpPr>
                <p:cNvPr id="688" name="Google Shape;688;p33"/>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6" name="Google Shape;696;p33"/>
            <p:cNvSpPr/>
            <p:nvPr/>
          </p:nvSpPr>
          <p:spPr>
            <a:xfrm>
              <a:off x="1222825" y="4724475"/>
              <a:ext cx="282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89578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882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71801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775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3693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2250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6846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568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288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a:off x="0" y="0"/>
            <a:ext cx="9144003" cy="5143501"/>
            <a:chOff x="0" y="0"/>
            <a:chExt cx="9144003" cy="5143501"/>
          </a:xfrm>
        </p:grpSpPr>
        <p:pic>
          <p:nvPicPr>
            <p:cNvPr id="25" name="Google Shape;25;p4"/>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26" name="Google Shape;26;p4"/>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sp>
        <p:nvSpPr>
          <p:cNvPr id="29" name="Google Shape;29;p4"/>
          <p:cNvSpPr txBox="1">
            <a:spLocks noGrp="1"/>
          </p:cNvSpPr>
          <p:nvPr>
            <p:ph type="body" idx="1"/>
          </p:nvPr>
        </p:nvSpPr>
        <p:spPr>
          <a:xfrm>
            <a:off x="720000" y="1110976"/>
            <a:ext cx="7704000" cy="368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Nunito Light"/>
              <a:buChar char="●"/>
              <a:defRPr sz="1300"/>
            </a:lvl1pPr>
            <a:lvl2pPr marL="914400" lvl="1" indent="-317500" rtl="0">
              <a:lnSpc>
                <a:spcPct val="100000"/>
              </a:lnSpc>
              <a:spcBef>
                <a:spcPts val="160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0" name="Google Shape;30;p4"/>
          <p:cNvGrpSpPr/>
          <p:nvPr/>
        </p:nvGrpSpPr>
        <p:grpSpPr>
          <a:xfrm>
            <a:off x="7830595" y="3841209"/>
            <a:ext cx="1173280" cy="1132954"/>
            <a:chOff x="7830595" y="3841209"/>
            <a:chExt cx="1173280" cy="1132954"/>
          </a:xfrm>
        </p:grpSpPr>
        <p:sp>
          <p:nvSpPr>
            <p:cNvPr id="31" name="Google Shape;31;p4"/>
            <p:cNvSpPr/>
            <p:nvPr/>
          </p:nvSpPr>
          <p:spPr>
            <a:xfrm>
              <a:off x="8000675" y="4907563"/>
              <a:ext cx="1003200" cy="666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4"/>
            <p:cNvGrpSpPr/>
            <p:nvPr/>
          </p:nvGrpSpPr>
          <p:grpSpPr>
            <a:xfrm>
              <a:off x="7830595" y="3841209"/>
              <a:ext cx="1146213" cy="1098808"/>
              <a:chOff x="3309025" y="5456175"/>
              <a:chExt cx="727200" cy="697125"/>
            </a:xfrm>
          </p:grpSpPr>
          <p:sp>
            <p:nvSpPr>
              <p:cNvPr id="33" name="Google Shape;33;p4"/>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oogle Shape;39;p4"/>
          <p:cNvGrpSpPr/>
          <p:nvPr/>
        </p:nvGrpSpPr>
        <p:grpSpPr>
          <a:xfrm flipH="1">
            <a:off x="244894" y="3925295"/>
            <a:ext cx="1146231" cy="964793"/>
            <a:chOff x="359194" y="3930920"/>
            <a:chExt cx="1146231" cy="964793"/>
          </a:xfrm>
        </p:grpSpPr>
        <p:grpSp>
          <p:nvGrpSpPr>
            <p:cNvPr id="40" name="Google Shape;40;p4"/>
            <p:cNvGrpSpPr/>
            <p:nvPr/>
          </p:nvGrpSpPr>
          <p:grpSpPr>
            <a:xfrm>
              <a:off x="359194" y="3930920"/>
              <a:ext cx="1146231" cy="964793"/>
              <a:chOff x="4569300" y="7247450"/>
              <a:chExt cx="724225" cy="609625"/>
            </a:xfrm>
          </p:grpSpPr>
          <p:grpSp>
            <p:nvGrpSpPr>
              <p:cNvPr id="41" name="Google Shape;41;p4"/>
              <p:cNvGrpSpPr/>
              <p:nvPr/>
            </p:nvGrpSpPr>
            <p:grpSpPr>
              <a:xfrm>
                <a:off x="4569300" y="7247450"/>
                <a:ext cx="653675" cy="609625"/>
                <a:chOff x="4569300" y="7247450"/>
                <a:chExt cx="653675" cy="609625"/>
              </a:xfrm>
            </p:grpSpPr>
            <p:sp>
              <p:nvSpPr>
                <p:cNvPr id="42" name="Google Shape;42;p4"/>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a:off x="4900900" y="7388550"/>
                <a:ext cx="392625" cy="407500"/>
                <a:chOff x="4900900" y="7388550"/>
                <a:chExt cx="392625" cy="407500"/>
              </a:xfrm>
            </p:grpSpPr>
            <p:sp>
              <p:nvSpPr>
                <p:cNvPr id="49" name="Google Shape;49;p4"/>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 name="Google Shape;57;p4"/>
            <p:cNvSpPr/>
            <p:nvPr/>
          </p:nvSpPr>
          <p:spPr>
            <a:xfrm>
              <a:off x="1222825" y="4724475"/>
              <a:ext cx="282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7675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6547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530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grpSp>
        <p:nvGrpSpPr>
          <p:cNvPr id="59" name="Google Shape;59;p5"/>
          <p:cNvGrpSpPr/>
          <p:nvPr/>
        </p:nvGrpSpPr>
        <p:grpSpPr>
          <a:xfrm>
            <a:off x="0" y="0"/>
            <a:ext cx="9144003" cy="5143501"/>
            <a:chOff x="0" y="0"/>
            <a:chExt cx="9144003" cy="5143501"/>
          </a:xfrm>
        </p:grpSpPr>
        <p:pic>
          <p:nvPicPr>
            <p:cNvPr id="60" name="Google Shape;60;p5"/>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61" name="Google Shape;61;p5"/>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5"/>
          <p:cNvSpPr txBox="1">
            <a:spLocks noGrp="1"/>
          </p:cNvSpPr>
          <p:nvPr>
            <p:ph type="subTitle" idx="1"/>
          </p:nvPr>
        </p:nvSpPr>
        <p:spPr>
          <a:xfrm>
            <a:off x="4888565" y="3676174"/>
            <a:ext cx="235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5"/>
          <p:cNvSpPr txBox="1">
            <a:spLocks noGrp="1"/>
          </p:cNvSpPr>
          <p:nvPr>
            <p:ph type="subTitle" idx="2"/>
          </p:nvPr>
        </p:nvSpPr>
        <p:spPr>
          <a:xfrm>
            <a:off x="1830862" y="3676174"/>
            <a:ext cx="235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5"/>
          <p:cNvSpPr txBox="1">
            <a:spLocks noGrp="1"/>
          </p:cNvSpPr>
          <p:nvPr>
            <p:ph type="subTitle" idx="3"/>
          </p:nvPr>
        </p:nvSpPr>
        <p:spPr>
          <a:xfrm>
            <a:off x="4888557" y="3179675"/>
            <a:ext cx="2350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 name="Google Shape;67;p5"/>
          <p:cNvSpPr txBox="1">
            <a:spLocks noGrp="1"/>
          </p:cNvSpPr>
          <p:nvPr>
            <p:ph type="subTitle" idx="4"/>
          </p:nvPr>
        </p:nvSpPr>
        <p:spPr>
          <a:xfrm>
            <a:off x="1830862" y="3179675"/>
            <a:ext cx="2350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8" name="Google Shape;68;p5"/>
          <p:cNvGrpSpPr/>
          <p:nvPr/>
        </p:nvGrpSpPr>
        <p:grpSpPr>
          <a:xfrm>
            <a:off x="134483" y="3809523"/>
            <a:ext cx="1448589" cy="1096968"/>
            <a:chOff x="134483" y="3809523"/>
            <a:chExt cx="1448589" cy="1096968"/>
          </a:xfrm>
        </p:grpSpPr>
        <p:sp>
          <p:nvSpPr>
            <p:cNvPr id="69" name="Google Shape;69;p5"/>
            <p:cNvSpPr/>
            <p:nvPr/>
          </p:nvSpPr>
          <p:spPr>
            <a:xfrm>
              <a:off x="503887" y="4792749"/>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5"/>
            <p:cNvGrpSpPr/>
            <p:nvPr/>
          </p:nvGrpSpPr>
          <p:grpSpPr>
            <a:xfrm>
              <a:off x="134483" y="3809523"/>
              <a:ext cx="1448589" cy="1096968"/>
              <a:chOff x="3321225" y="6290500"/>
              <a:chExt cx="645050" cy="488475"/>
            </a:xfrm>
          </p:grpSpPr>
          <p:sp>
            <p:nvSpPr>
              <p:cNvPr id="71" name="Google Shape;71;p5"/>
              <p:cNvSpPr/>
              <p:nvPr/>
            </p:nvSpPr>
            <p:spPr>
              <a:xfrm>
                <a:off x="3321225" y="6290500"/>
                <a:ext cx="645050" cy="488475"/>
              </a:xfrm>
              <a:custGeom>
                <a:avLst/>
                <a:gdLst/>
                <a:ahLst/>
                <a:cxnLst/>
                <a:rect l="l" t="t" r="r" b="b"/>
                <a:pathLst>
                  <a:path w="25802" h="19539" extrusionOk="0">
                    <a:moveTo>
                      <a:pt x="16824" y="0"/>
                    </a:moveTo>
                    <a:lnTo>
                      <a:pt x="11752" y="5001"/>
                    </a:lnTo>
                    <a:lnTo>
                      <a:pt x="4883" y="2405"/>
                    </a:lnTo>
                    <a:lnTo>
                      <a:pt x="1" y="6513"/>
                    </a:lnTo>
                    <a:lnTo>
                      <a:pt x="3859" y="19538"/>
                    </a:lnTo>
                    <a:lnTo>
                      <a:pt x="9050" y="15919"/>
                    </a:lnTo>
                    <a:lnTo>
                      <a:pt x="15681" y="18264"/>
                    </a:lnTo>
                    <a:lnTo>
                      <a:pt x="19896" y="14050"/>
                    </a:lnTo>
                    <a:lnTo>
                      <a:pt x="25802" y="16038"/>
                    </a:lnTo>
                    <a:lnTo>
                      <a:pt x="23337" y="1751"/>
                    </a:lnTo>
                    <a:lnTo>
                      <a:pt x="168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356350" y="6321150"/>
                <a:ext cx="591775" cy="436100"/>
              </a:xfrm>
              <a:custGeom>
                <a:avLst/>
                <a:gdLst/>
                <a:ahLst/>
                <a:cxnLst/>
                <a:rect l="l" t="t" r="r" b="b"/>
                <a:pathLst>
                  <a:path w="23671" h="17444" extrusionOk="0">
                    <a:moveTo>
                      <a:pt x="14872" y="1"/>
                    </a:moveTo>
                    <a:lnTo>
                      <a:pt x="10383" y="4263"/>
                    </a:lnTo>
                    <a:lnTo>
                      <a:pt x="9585" y="3977"/>
                    </a:lnTo>
                    <a:lnTo>
                      <a:pt x="5002" y="4858"/>
                    </a:lnTo>
                    <a:lnTo>
                      <a:pt x="4347" y="4358"/>
                    </a:lnTo>
                    <a:lnTo>
                      <a:pt x="1" y="7918"/>
                    </a:lnTo>
                    <a:lnTo>
                      <a:pt x="2823" y="17443"/>
                    </a:lnTo>
                    <a:lnTo>
                      <a:pt x="7454" y="14002"/>
                    </a:lnTo>
                    <a:lnTo>
                      <a:pt x="9121" y="14657"/>
                    </a:lnTo>
                    <a:lnTo>
                      <a:pt x="18229" y="12455"/>
                    </a:lnTo>
                    <a:lnTo>
                      <a:pt x="18396" y="12276"/>
                    </a:lnTo>
                    <a:lnTo>
                      <a:pt x="23671" y="13693"/>
                    </a:lnTo>
                    <a:lnTo>
                      <a:pt x="22658" y="8025"/>
                    </a:lnTo>
                    <a:cubicBezTo>
                      <a:pt x="22635" y="8014"/>
                      <a:pt x="22599" y="8002"/>
                      <a:pt x="22575" y="7990"/>
                    </a:cubicBezTo>
                    <a:lnTo>
                      <a:pt x="20623" y="2346"/>
                    </a:lnTo>
                    <a:lnTo>
                      <a:pt x="16646" y="1263"/>
                    </a:lnTo>
                    <a:lnTo>
                      <a:pt x="14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84375" y="6505575"/>
                <a:ext cx="229800" cy="230525"/>
              </a:xfrm>
              <a:custGeom>
                <a:avLst/>
                <a:gdLst/>
                <a:ahLst/>
                <a:cxnLst/>
                <a:rect l="l" t="t" r="r" b="b"/>
                <a:pathLst>
                  <a:path w="9192" h="9221" extrusionOk="0">
                    <a:moveTo>
                      <a:pt x="5374" y="1"/>
                    </a:moveTo>
                    <a:cubicBezTo>
                      <a:pt x="4795" y="1"/>
                      <a:pt x="4238" y="65"/>
                      <a:pt x="3786" y="160"/>
                    </a:cubicBezTo>
                    <a:cubicBezTo>
                      <a:pt x="2739" y="375"/>
                      <a:pt x="1322" y="827"/>
                      <a:pt x="834" y="1887"/>
                    </a:cubicBezTo>
                    <a:cubicBezTo>
                      <a:pt x="536" y="2482"/>
                      <a:pt x="476" y="3089"/>
                      <a:pt x="1226" y="3184"/>
                    </a:cubicBezTo>
                    <a:cubicBezTo>
                      <a:pt x="1281" y="3190"/>
                      <a:pt x="1338" y="3192"/>
                      <a:pt x="1398" y="3192"/>
                    </a:cubicBezTo>
                    <a:cubicBezTo>
                      <a:pt x="1665" y="3192"/>
                      <a:pt x="1977" y="3145"/>
                      <a:pt x="2275" y="3145"/>
                    </a:cubicBezTo>
                    <a:cubicBezTo>
                      <a:pt x="2605" y="3145"/>
                      <a:pt x="2916" y="3203"/>
                      <a:pt x="3131" y="3446"/>
                    </a:cubicBezTo>
                    <a:cubicBezTo>
                      <a:pt x="3524" y="3899"/>
                      <a:pt x="3131" y="4804"/>
                      <a:pt x="2703" y="5113"/>
                    </a:cubicBezTo>
                    <a:cubicBezTo>
                      <a:pt x="2498" y="5269"/>
                      <a:pt x="2307" y="5338"/>
                      <a:pt x="2133" y="5338"/>
                    </a:cubicBezTo>
                    <a:cubicBezTo>
                      <a:pt x="1802" y="5338"/>
                      <a:pt x="1538" y="5083"/>
                      <a:pt x="1381" y="4685"/>
                    </a:cubicBezTo>
                    <a:cubicBezTo>
                      <a:pt x="1278" y="4376"/>
                      <a:pt x="1183" y="4154"/>
                      <a:pt x="1087" y="4154"/>
                    </a:cubicBezTo>
                    <a:cubicBezTo>
                      <a:pt x="1016" y="4154"/>
                      <a:pt x="945" y="4273"/>
                      <a:pt x="869" y="4566"/>
                    </a:cubicBezTo>
                    <a:cubicBezTo>
                      <a:pt x="667" y="5292"/>
                      <a:pt x="488" y="6471"/>
                      <a:pt x="0" y="7268"/>
                    </a:cubicBezTo>
                    <a:lnTo>
                      <a:pt x="5001" y="9221"/>
                    </a:lnTo>
                    <a:lnTo>
                      <a:pt x="9108" y="5078"/>
                    </a:lnTo>
                    <a:cubicBezTo>
                      <a:pt x="9120" y="4947"/>
                      <a:pt x="9120" y="4816"/>
                      <a:pt x="9132" y="4685"/>
                    </a:cubicBezTo>
                    <a:cubicBezTo>
                      <a:pt x="9156" y="3637"/>
                      <a:pt x="9192" y="2161"/>
                      <a:pt x="8561" y="1220"/>
                    </a:cubicBezTo>
                    <a:cubicBezTo>
                      <a:pt x="7944" y="296"/>
                      <a:pt x="6610" y="1"/>
                      <a:pt x="5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338200" y="6368175"/>
                <a:ext cx="257800" cy="298275"/>
              </a:xfrm>
              <a:custGeom>
                <a:avLst/>
                <a:gdLst/>
                <a:ahLst/>
                <a:cxnLst/>
                <a:rect l="l" t="t" r="r" b="b"/>
                <a:pathLst>
                  <a:path w="10312" h="11931" extrusionOk="0">
                    <a:moveTo>
                      <a:pt x="4251" y="1"/>
                    </a:moveTo>
                    <a:lnTo>
                      <a:pt x="1" y="3573"/>
                    </a:lnTo>
                    <a:lnTo>
                      <a:pt x="727" y="6037"/>
                    </a:lnTo>
                    <a:cubicBezTo>
                      <a:pt x="1040" y="5956"/>
                      <a:pt x="1370" y="5911"/>
                      <a:pt x="1681" y="5911"/>
                    </a:cubicBezTo>
                    <a:cubicBezTo>
                      <a:pt x="2279" y="5911"/>
                      <a:pt x="2805" y="6078"/>
                      <a:pt x="3001" y="6478"/>
                    </a:cubicBezTo>
                    <a:cubicBezTo>
                      <a:pt x="3144" y="6775"/>
                      <a:pt x="2787" y="7895"/>
                      <a:pt x="3120" y="8038"/>
                    </a:cubicBezTo>
                    <a:cubicBezTo>
                      <a:pt x="3149" y="8055"/>
                      <a:pt x="3177" y="8063"/>
                      <a:pt x="3203" y="8063"/>
                    </a:cubicBezTo>
                    <a:cubicBezTo>
                      <a:pt x="3554" y="8063"/>
                      <a:pt x="3669" y="6607"/>
                      <a:pt x="3692" y="6418"/>
                    </a:cubicBezTo>
                    <a:cubicBezTo>
                      <a:pt x="3870" y="5537"/>
                      <a:pt x="4263" y="4728"/>
                      <a:pt x="5204" y="4489"/>
                    </a:cubicBezTo>
                    <a:cubicBezTo>
                      <a:pt x="5357" y="4448"/>
                      <a:pt x="5534" y="4424"/>
                      <a:pt x="5716" y="4424"/>
                    </a:cubicBezTo>
                    <a:cubicBezTo>
                      <a:pt x="6213" y="4424"/>
                      <a:pt x="6744" y="4599"/>
                      <a:pt x="6918" y="5061"/>
                    </a:cubicBezTo>
                    <a:cubicBezTo>
                      <a:pt x="7156" y="5728"/>
                      <a:pt x="6311" y="6323"/>
                      <a:pt x="5954" y="6775"/>
                    </a:cubicBezTo>
                    <a:cubicBezTo>
                      <a:pt x="5287" y="7502"/>
                      <a:pt x="4596" y="8526"/>
                      <a:pt x="4299" y="9466"/>
                    </a:cubicBezTo>
                    <a:cubicBezTo>
                      <a:pt x="3852" y="10818"/>
                      <a:pt x="4532" y="11931"/>
                      <a:pt x="5736" y="11931"/>
                    </a:cubicBezTo>
                    <a:cubicBezTo>
                      <a:pt x="6007" y="11931"/>
                      <a:pt x="6304" y="11875"/>
                      <a:pt x="6620" y="11752"/>
                    </a:cubicBezTo>
                    <a:cubicBezTo>
                      <a:pt x="8371" y="11086"/>
                      <a:pt x="8275" y="9192"/>
                      <a:pt x="8275" y="7597"/>
                    </a:cubicBezTo>
                    <a:cubicBezTo>
                      <a:pt x="8275" y="6752"/>
                      <a:pt x="8240" y="5906"/>
                      <a:pt x="8549" y="5120"/>
                    </a:cubicBezTo>
                    <a:cubicBezTo>
                      <a:pt x="8823" y="4430"/>
                      <a:pt x="9359" y="3942"/>
                      <a:pt x="9752" y="3311"/>
                    </a:cubicBezTo>
                    <a:cubicBezTo>
                      <a:pt x="10002" y="2930"/>
                      <a:pt x="10180" y="2513"/>
                      <a:pt x="10311" y="2096"/>
                    </a:cubicBezTo>
                    <a:lnTo>
                      <a:pt x="42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682900" y="6303300"/>
                <a:ext cx="239925" cy="227075"/>
              </a:xfrm>
              <a:custGeom>
                <a:avLst/>
                <a:gdLst/>
                <a:ahLst/>
                <a:cxnLst/>
                <a:rect l="l" t="t" r="r" b="b"/>
                <a:pathLst>
                  <a:path w="9597" h="9083" extrusionOk="0">
                    <a:moveTo>
                      <a:pt x="2572" y="0"/>
                    </a:moveTo>
                    <a:lnTo>
                      <a:pt x="1810" y="715"/>
                    </a:lnTo>
                    <a:cubicBezTo>
                      <a:pt x="1774" y="917"/>
                      <a:pt x="1643" y="1108"/>
                      <a:pt x="1453" y="1358"/>
                    </a:cubicBezTo>
                    <a:cubicBezTo>
                      <a:pt x="822" y="2131"/>
                      <a:pt x="0" y="3072"/>
                      <a:pt x="1000" y="3917"/>
                    </a:cubicBezTo>
                    <a:cubicBezTo>
                      <a:pt x="1417" y="4282"/>
                      <a:pt x="1934" y="4464"/>
                      <a:pt x="2479" y="4464"/>
                    </a:cubicBezTo>
                    <a:cubicBezTo>
                      <a:pt x="2557" y="4464"/>
                      <a:pt x="2636" y="4461"/>
                      <a:pt x="2715" y="4453"/>
                    </a:cubicBezTo>
                    <a:cubicBezTo>
                      <a:pt x="3596" y="4370"/>
                      <a:pt x="3322" y="4036"/>
                      <a:pt x="3500" y="3405"/>
                    </a:cubicBezTo>
                    <a:cubicBezTo>
                      <a:pt x="3620" y="3024"/>
                      <a:pt x="3940" y="2934"/>
                      <a:pt x="4295" y="2934"/>
                    </a:cubicBezTo>
                    <a:cubicBezTo>
                      <a:pt x="4473" y="2934"/>
                      <a:pt x="4659" y="2957"/>
                      <a:pt x="4834" y="2977"/>
                    </a:cubicBezTo>
                    <a:cubicBezTo>
                      <a:pt x="5429" y="3096"/>
                      <a:pt x="5977" y="3167"/>
                      <a:pt x="5798" y="3822"/>
                    </a:cubicBezTo>
                    <a:cubicBezTo>
                      <a:pt x="5548" y="4763"/>
                      <a:pt x="5036" y="5632"/>
                      <a:pt x="4739" y="6537"/>
                    </a:cubicBezTo>
                    <a:cubicBezTo>
                      <a:pt x="4251" y="7894"/>
                      <a:pt x="5036" y="8442"/>
                      <a:pt x="6215" y="8894"/>
                    </a:cubicBezTo>
                    <a:cubicBezTo>
                      <a:pt x="6455" y="8970"/>
                      <a:pt x="6796" y="9083"/>
                      <a:pt x="7092" y="9083"/>
                    </a:cubicBezTo>
                    <a:cubicBezTo>
                      <a:pt x="7353" y="9083"/>
                      <a:pt x="7578" y="8995"/>
                      <a:pt x="7668" y="8716"/>
                    </a:cubicBezTo>
                    <a:cubicBezTo>
                      <a:pt x="7811" y="8323"/>
                      <a:pt x="7394" y="7715"/>
                      <a:pt x="7215" y="7382"/>
                    </a:cubicBezTo>
                    <a:cubicBezTo>
                      <a:pt x="6903" y="6791"/>
                      <a:pt x="6215" y="5011"/>
                      <a:pt x="7419" y="5011"/>
                    </a:cubicBezTo>
                    <a:cubicBezTo>
                      <a:pt x="7500" y="5011"/>
                      <a:pt x="7591" y="5019"/>
                      <a:pt x="7691" y="5037"/>
                    </a:cubicBezTo>
                    <a:cubicBezTo>
                      <a:pt x="8596" y="5179"/>
                      <a:pt x="7632" y="6965"/>
                      <a:pt x="8120" y="7656"/>
                    </a:cubicBezTo>
                    <a:cubicBezTo>
                      <a:pt x="8501" y="8192"/>
                      <a:pt x="9013" y="8537"/>
                      <a:pt x="9596" y="8739"/>
                    </a:cubicBezTo>
                    <a:lnTo>
                      <a:pt x="8323" y="1655"/>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355475" y="6296150"/>
                <a:ext cx="581050" cy="443825"/>
              </a:xfrm>
              <a:custGeom>
                <a:avLst/>
                <a:gdLst/>
                <a:ahLst/>
                <a:cxnLst/>
                <a:rect l="l" t="t" r="r" b="b"/>
                <a:pathLst>
                  <a:path w="23242" h="17753" extrusionOk="0">
                    <a:moveTo>
                      <a:pt x="16371" y="3775"/>
                    </a:moveTo>
                    <a:lnTo>
                      <a:pt x="17538" y="9156"/>
                    </a:lnTo>
                    <a:lnTo>
                      <a:pt x="12752" y="12716"/>
                    </a:lnTo>
                    <a:lnTo>
                      <a:pt x="11263" y="7692"/>
                    </a:lnTo>
                    <a:lnTo>
                      <a:pt x="16371" y="3775"/>
                    </a:lnTo>
                    <a:close/>
                    <a:moveTo>
                      <a:pt x="4703" y="6097"/>
                    </a:moveTo>
                    <a:lnTo>
                      <a:pt x="11144" y="7716"/>
                    </a:lnTo>
                    <a:lnTo>
                      <a:pt x="12633" y="12728"/>
                    </a:lnTo>
                    <a:lnTo>
                      <a:pt x="12633" y="12728"/>
                    </a:lnTo>
                    <a:lnTo>
                      <a:pt x="6299" y="11061"/>
                    </a:lnTo>
                    <a:lnTo>
                      <a:pt x="4703" y="6097"/>
                    </a:lnTo>
                    <a:close/>
                    <a:moveTo>
                      <a:pt x="15669" y="1"/>
                    </a:moveTo>
                    <a:lnTo>
                      <a:pt x="15550" y="24"/>
                    </a:lnTo>
                    <a:lnTo>
                      <a:pt x="16347" y="3644"/>
                    </a:lnTo>
                    <a:lnTo>
                      <a:pt x="11228" y="7573"/>
                    </a:lnTo>
                    <a:lnTo>
                      <a:pt x="10442" y="4954"/>
                    </a:lnTo>
                    <a:lnTo>
                      <a:pt x="10335" y="4989"/>
                    </a:lnTo>
                    <a:lnTo>
                      <a:pt x="11097" y="7585"/>
                    </a:lnTo>
                    <a:lnTo>
                      <a:pt x="4656" y="5966"/>
                    </a:lnTo>
                    <a:lnTo>
                      <a:pt x="3584" y="2620"/>
                    </a:lnTo>
                    <a:lnTo>
                      <a:pt x="3477" y="2668"/>
                    </a:lnTo>
                    <a:lnTo>
                      <a:pt x="4548" y="5989"/>
                    </a:lnTo>
                    <a:lnTo>
                      <a:pt x="0" y="9776"/>
                    </a:lnTo>
                    <a:lnTo>
                      <a:pt x="72" y="9871"/>
                    </a:lnTo>
                    <a:lnTo>
                      <a:pt x="4584" y="6120"/>
                    </a:lnTo>
                    <a:lnTo>
                      <a:pt x="6180" y="11085"/>
                    </a:lnTo>
                    <a:lnTo>
                      <a:pt x="1369" y="14478"/>
                    </a:lnTo>
                    <a:lnTo>
                      <a:pt x="1441" y="14586"/>
                    </a:lnTo>
                    <a:lnTo>
                      <a:pt x="6215" y="11204"/>
                    </a:lnTo>
                    <a:lnTo>
                      <a:pt x="7561" y="15383"/>
                    </a:lnTo>
                    <a:lnTo>
                      <a:pt x="7668" y="15348"/>
                    </a:lnTo>
                    <a:lnTo>
                      <a:pt x="6334" y="11192"/>
                    </a:lnTo>
                    <a:lnTo>
                      <a:pt x="12668" y="12871"/>
                    </a:lnTo>
                    <a:lnTo>
                      <a:pt x="14133" y="17753"/>
                    </a:lnTo>
                    <a:lnTo>
                      <a:pt x="14240" y="17729"/>
                    </a:lnTo>
                    <a:lnTo>
                      <a:pt x="12787" y="12847"/>
                    </a:lnTo>
                    <a:lnTo>
                      <a:pt x="17574" y="9287"/>
                    </a:lnTo>
                    <a:lnTo>
                      <a:pt x="18514" y="13586"/>
                    </a:lnTo>
                    <a:lnTo>
                      <a:pt x="18622" y="13562"/>
                    </a:lnTo>
                    <a:lnTo>
                      <a:pt x="17693" y="9264"/>
                    </a:lnTo>
                    <a:lnTo>
                      <a:pt x="17693" y="9264"/>
                    </a:lnTo>
                    <a:lnTo>
                      <a:pt x="23217" y="10442"/>
                    </a:lnTo>
                    <a:lnTo>
                      <a:pt x="23241" y="10323"/>
                    </a:lnTo>
                    <a:lnTo>
                      <a:pt x="17657" y="9133"/>
                    </a:lnTo>
                    <a:lnTo>
                      <a:pt x="16490" y="3739"/>
                    </a:lnTo>
                    <a:lnTo>
                      <a:pt x="22158" y="4656"/>
                    </a:lnTo>
                    <a:lnTo>
                      <a:pt x="22182" y="4537"/>
                    </a:lnTo>
                    <a:lnTo>
                      <a:pt x="16467" y="3620"/>
                    </a:lnTo>
                    <a:lnTo>
                      <a:pt x="15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355475" y="6475250"/>
                <a:ext cx="31875" cy="26900"/>
              </a:xfrm>
              <a:custGeom>
                <a:avLst/>
                <a:gdLst/>
                <a:ahLst/>
                <a:cxnLst/>
                <a:rect l="l" t="t" r="r" b="b"/>
                <a:pathLst>
                  <a:path w="1275" h="1076" extrusionOk="0">
                    <a:moveTo>
                      <a:pt x="705" y="128"/>
                    </a:moveTo>
                    <a:cubicBezTo>
                      <a:pt x="755" y="128"/>
                      <a:pt x="805" y="162"/>
                      <a:pt x="834" y="218"/>
                    </a:cubicBezTo>
                    <a:cubicBezTo>
                      <a:pt x="869" y="290"/>
                      <a:pt x="857" y="361"/>
                      <a:pt x="810" y="397"/>
                    </a:cubicBezTo>
                    <a:cubicBezTo>
                      <a:pt x="800" y="402"/>
                      <a:pt x="789" y="404"/>
                      <a:pt x="777" y="404"/>
                    </a:cubicBezTo>
                    <a:cubicBezTo>
                      <a:pt x="733" y="404"/>
                      <a:pt x="681" y="370"/>
                      <a:pt x="643" y="314"/>
                    </a:cubicBezTo>
                    <a:cubicBezTo>
                      <a:pt x="607" y="242"/>
                      <a:pt x="619" y="171"/>
                      <a:pt x="667" y="135"/>
                    </a:cubicBezTo>
                    <a:cubicBezTo>
                      <a:pt x="679" y="130"/>
                      <a:pt x="692" y="128"/>
                      <a:pt x="705" y="128"/>
                    </a:cubicBezTo>
                    <a:close/>
                    <a:moveTo>
                      <a:pt x="827" y="1"/>
                    </a:moveTo>
                    <a:cubicBezTo>
                      <a:pt x="767" y="1"/>
                      <a:pt x="694" y="20"/>
                      <a:pt x="607" y="64"/>
                    </a:cubicBezTo>
                    <a:cubicBezTo>
                      <a:pt x="0" y="361"/>
                      <a:pt x="1024" y="1076"/>
                      <a:pt x="1024" y="1076"/>
                    </a:cubicBezTo>
                    <a:cubicBezTo>
                      <a:pt x="1024" y="1076"/>
                      <a:pt x="1274"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832025" y="6493900"/>
                <a:ext cx="34775" cy="27300"/>
              </a:xfrm>
              <a:custGeom>
                <a:avLst/>
                <a:gdLst/>
                <a:ahLst/>
                <a:cxnLst/>
                <a:rect l="l" t="t" r="r" b="b"/>
                <a:pathLst>
                  <a:path w="1391" h="1092" extrusionOk="0">
                    <a:moveTo>
                      <a:pt x="730" y="102"/>
                    </a:moveTo>
                    <a:cubicBezTo>
                      <a:pt x="776" y="102"/>
                      <a:pt x="835" y="148"/>
                      <a:pt x="845" y="222"/>
                    </a:cubicBezTo>
                    <a:cubicBezTo>
                      <a:pt x="869" y="294"/>
                      <a:pt x="845" y="377"/>
                      <a:pt x="786" y="389"/>
                    </a:cubicBezTo>
                    <a:cubicBezTo>
                      <a:pt x="780" y="390"/>
                      <a:pt x="774" y="391"/>
                      <a:pt x="768" y="391"/>
                    </a:cubicBezTo>
                    <a:cubicBezTo>
                      <a:pt x="715" y="391"/>
                      <a:pt x="664" y="345"/>
                      <a:pt x="643" y="270"/>
                    </a:cubicBezTo>
                    <a:cubicBezTo>
                      <a:pt x="631" y="199"/>
                      <a:pt x="655" y="127"/>
                      <a:pt x="714" y="103"/>
                    </a:cubicBezTo>
                    <a:cubicBezTo>
                      <a:pt x="719" y="102"/>
                      <a:pt x="724" y="102"/>
                      <a:pt x="730" y="102"/>
                    </a:cubicBezTo>
                    <a:close/>
                    <a:moveTo>
                      <a:pt x="817" y="0"/>
                    </a:moveTo>
                    <a:cubicBezTo>
                      <a:pt x="773" y="0"/>
                      <a:pt x="724" y="7"/>
                      <a:pt x="667" y="20"/>
                    </a:cubicBezTo>
                    <a:cubicBezTo>
                      <a:pt x="0" y="175"/>
                      <a:pt x="845" y="1092"/>
                      <a:pt x="845" y="1092"/>
                    </a:cubicBezTo>
                    <a:cubicBezTo>
                      <a:pt x="845" y="1092"/>
                      <a:pt x="1391" y="0"/>
                      <a:pt x="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704925" y="6362225"/>
                <a:ext cx="31900" cy="26825"/>
              </a:xfrm>
              <a:custGeom>
                <a:avLst/>
                <a:gdLst/>
                <a:ahLst/>
                <a:cxnLst/>
                <a:rect l="l" t="t" r="r" b="b"/>
                <a:pathLst>
                  <a:path w="1276" h="1073" extrusionOk="0">
                    <a:moveTo>
                      <a:pt x="716" y="130"/>
                    </a:moveTo>
                    <a:cubicBezTo>
                      <a:pt x="762" y="130"/>
                      <a:pt x="807" y="163"/>
                      <a:pt x="834" y="215"/>
                    </a:cubicBezTo>
                    <a:cubicBezTo>
                      <a:pt x="869" y="286"/>
                      <a:pt x="857" y="370"/>
                      <a:pt x="810" y="394"/>
                    </a:cubicBezTo>
                    <a:cubicBezTo>
                      <a:pt x="800" y="399"/>
                      <a:pt x="788" y="401"/>
                      <a:pt x="777" y="401"/>
                    </a:cubicBezTo>
                    <a:cubicBezTo>
                      <a:pt x="733" y="401"/>
                      <a:pt x="683" y="369"/>
                      <a:pt x="655" y="322"/>
                    </a:cubicBezTo>
                    <a:cubicBezTo>
                      <a:pt x="607" y="251"/>
                      <a:pt x="619" y="167"/>
                      <a:pt x="667" y="144"/>
                    </a:cubicBezTo>
                    <a:cubicBezTo>
                      <a:pt x="683" y="134"/>
                      <a:pt x="700" y="130"/>
                      <a:pt x="716" y="130"/>
                    </a:cubicBezTo>
                    <a:close/>
                    <a:moveTo>
                      <a:pt x="823" y="1"/>
                    </a:moveTo>
                    <a:cubicBezTo>
                      <a:pt x="764" y="1"/>
                      <a:pt x="692"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476025" y="6620825"/>
                <a:ext cx="31875" cy="26875"/>
              </a:xfrm>
              <a:custGeom>
                <a:avLst/>
                <a:gdLst/>
                <a:ahLst/>
                <a:cxnLst/>
                <a:rect l="l" t="t" r="r" b="b"/>
                <a:pathLst>
                  <a:path w="1275" h="1075" extrusionOk="0">
                    <a:moveTo>
                      <a:pt x="709" y="132"/>
                    </a:moveTo>
                    <a:cubicBezTo>
                      <a:pt x="751" y="132"/>
                      <a:pt x="799" y="165"/>
                      <a:pt x="834" y="218"/>
                    </a:cubicBezTo>
                    <a:cubicBezTo>
                      <a:pt x="869" y="289"/>
                      <a:pt x="857" y="360"/>
                      <a:pt x="810" y="396"/>
                    </a:cubicBezTo>
                    <a:cubicBezTo>
                      <a:pt x="797" y="401"/>
                      <a:pt x="784" y="403"/>
                      <a:pt x="771" y="403"/>
                    </a:cubicBezTo>
                    <a:cubicBezTo>
                      <a:pt x="722" y="403"/>
                      <a:pt x="671" y="369"/>
                      <a:pt x="643" y="313"/>
                    </a:cubicBezTo>
                    <a:cubicBezTo>
                      <a:pt x="607" y="241"/>
                      <a:pt x="619" y="170"/>
                      <a:pt x="667" y="146"/>
                    </a:cubicBezTo>
                    <a:cubicBezTo>
                      <a:pt x="680" y="137"/>
                      <a:pt x="694" y="132"/>
                      <a:pt x="709" y="132"/>
                    </a:cubicBezTo>
                    <a:close/>
                    <a:moveTo>
                      <a:pt x="827" y="0"/>
                    </a:moveTo>
                    <a:cubicBezTo>
                      <a:pt x="767" y="0"/>
                      <a:pt x="694" y="19"/>
                      <a:pt x="607" y="63"/>
                    </a:cubicBezTo>
                    <a:cubicBezTo>
                      <a:pt x="0" y="360"/>
                      <a:pt x="1024" y="1075"/>
                      <a:pt x="1024" y="1075"/>
                    </a:cubicBezTo>
                    <a:cubicBezTo>
                      <a:pt x="1024" y="1075"/>
                      <a:pt x="1274"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753425" y="6627150"/>
                <a:ext cx="35050" cy="27400"/>
              </a:xfrm>
              <a:custGeom>
                <a:avLst/>
                <a:gdLst/>
                <a:ahLst/>
                <a:cxnLst/>
                <a:rect l="l" t="t" r="r" b="b"/>
                <a:pathLst>
                  <a:path w="1402" h="1096" extrusionOk="0">
                    <a:moveTo>
                      <a:pt x="721" y="106"/>
                    </a:moveTo>
                    <a:cubicBezTo>
                      <a:pt x="774" y="106"/>
                      <a:pt x="824" y="152"/>
                      <a:pt x="834" y="226"/>
                    </a:cubicBezTo>
                    <a:cubicBezTo>
                      <a:pt x="846" y="298"/>
                      <a:pt x="822" y="381"/>
                      <a:pt x="763" y="393"/>
                    </a:cubicBezTo>
                    <a:cubicBezTo>
                      <a:pt x="703" y="393"/>
                      <a:pt x="644" y="346"/>
                      <a:pt x="632" y="262"/>
                    </a:cubicBezTo>
                    <a:cubicBezTo>
                      <a:pt x="620" y="191"/>
                      <a:pt x="644" y="119"/>
                      <a:pt x="703" y="107"/>
                    </a:cubicBezTo>
                    <a:cubicBezTo>
                      <a:pt x="709" y="106"/>
                      <a:pt x="715" y="106"/>
                      <a:pt x="721" y="106"/>
                    </a:cubicBezTo>
                    <a:close/>
                    <a:moveTo>
                      <a:pt x="788" y="1"/>
                    </a:moveTo>
                    <a:cubicBezTo>
                      <a:pt x="752" y="1"/>
                      <a:pt x="712" y="4"/>
                      <a:pt x="668" y="12"/>
                    </a:cubicBezTo>
                    <a:cubicBezTo>
                      <a:pt x="1" y="131"/>
                      <a:pt x="775" y="1096"/>
                      <a:pt x="775" y="1096"/>
                    </a:cubicBezTo>
                    <a:cubicBezTo>
                      <a:pt x="775" y="1096"/>
                      <a:pt x="1402"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63250" y="6553325"/>
                <a:ext cx="31900" cy="26825"/>
              </a:xfrm>
              <a:custGeom>
                <a:avLst/>
                <a:gdLst/>
                <a:ahLst/>
                <a:cxnLst/>
                <a:rect l="l" t="t" r="r" b="b"/>
                <a:pathLst>
                  <a:path w="1276" h="1073" extrusionOk="0">
                    <a:moveTo>
                      <a:pt x="713" y="134"/>
                    </a:moveTo>
                    <a:cubicBezTo>
                      <a:pt x="760" y="134"/>
                      <a:pt x="807" y="161"/>
                      <a:pt x="834" y="215"/>
                    </a:cubicBezTo>
                    <a:cubicBezTo>
                      <a:pt x="869" y="286"/>
                      <a:pt x="857" y="370"/>
                      <a:pt x="810" y="393"/>
                    </a:cubicBezTo>
                    <a:cubicBezTo>
                      <a:pt x="798" y="399"/>
                      <a:pt x="785" y="402"/>
                      <a:pt x="771" y="402"/>
                    </a:cubicBezTo>
                    <a:cubicBezTo>
                      <a:pt x="729" y="402"/>
                      <a:pt x="682" y="376"/>
                      <a:pt x="655" y="322"/>
                    </a:cubicBezTo>
                    <a:cubicBezTo>
                      <a:pt x="607" y="251"/>
                      <a:pt x="619" y="167"/>
                      <a:pt x="667" y="143"/>
                    </a:cubicBezTo>
                    <a:cubicBezTo>
                      <a:pt x="682" y="137"/>
                      <a:pt x="697" y="134"/>
                      <a:pt x="713" y="134"/>
                    </a:cubicBezTo>
                    <a:close/>
                    <a:moveTo>
                      <a:pt x="823" y="1"/>
                    </a:moveTo>
                    <a:cubicBezTo>
                      <a:pt x="764" y="1"/>
                      <a:pt x="693"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83;p5"/>
          <p:cNvGrpSpPr/>
          <p:nvPr/>
        </p:nvGrpSpPr>
        <p:grpSpPr>
          <a:xfrm>
            <a:off x="7577543" y="3676183"/>
            <a:ext cx="1272156" cy="1313118"/>
            <a:chOff x="7577543" y="3676183"/>
            <a:chExt cx="1272156" cy="1313118"/>
          </a:xfrm>
        </p:grpSpPr>
        <p:sp>
          <p:nvSpPr>
            <p:cNvPr id="84" name="Google Shape;84;p5"/>
            <p:cNvSpPr/>
            <p:nvPr/>
          </p:nvSpPr>
          <p:spPr>
            <a:xfrm>
              <a:off x="7753640" y="4923601"/>
              <a:ext cx="849900" cy="657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5"/>
            <p:cNvGrpSpPr/>
            <p:nvPr/>
          </p:nvGrpSpPr>
          <p:grpSpPr>
            <a:xfrm flipH="1">
              <a:off x="7577543" y="3676183"/>
              <a:ext cx="1272156" cy="1298731"/>
              <a:chOff x="5518825" y="5502600"/>
              <a:chExt cx="603375" cy="580750"/>
            </a:xfrm>
          </p:grpSpPr>
          <p:sp>
            <p:nvSpPr>
              <p:cNvPr id="86" name="Google Shape;86;p5"/>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grpSp>
        <p:nvGrpSpPr>
          <p:cNvPr id="120" name="Google Shape;120;p7"/>
          <p:cNvGrpSpPr/>
          <p:nvPr/>
        </p:nvGrpSpPr>
        <p:grpSpPr>
          <a:xfrm>
            <a:off x="0" y="0"/>
            <a:ext cx="9144003" cy="5143501"/>
            <a:chOff x="0" y="0"/>
            <a:chExt cx="9144003" cy="5143501"/>
          </a:xfrm>
        </p:grpSpPr>
        <p:pic>
          <p:nvPicPr>
            <p:cNvPr id="121" name="Google Shape;121;p7"/>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22" name="Google Shape;122;p7"/>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7"/>
          <p:cNvSpPr txBox="1">
            <a:spLocks noGrp="1"/>
          </p:cNvSpPr>
          <p:nvPr>
            <p:ph type="subTitle" idx="1"/>
          </p:nvPr>
        </p:nvSpPr>
        <p:spPr>
          <a:xfrm>
            <a:off x="1043850" y="1652900"/>
            <a:ext cx="3832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
        <p:cNvGrpSpPr/>
        <p:nvPr/>
      </p:nvGrpSpPr>
      <p:grpSpPr>
        <a:xfrm>
          <a:off x="0" y="0"/>
          <a:ext cx="0" cy="0"/>
          <a:chOff x="0" y="0"/>
          <a:chExt cx="0" cy="0"/>
        </a:xfrm>
      </p:grpSpPr>
      <p:grpSp>
        <p:nvGrpSpPr>
          <p:cNvPr id="127" name="Google Shape;127;p8"/>
          <p:cNvGrpSpPr/>
          <p:nvPr/>
        </p:nvGrpSpPr>
        <p:grpSpPr>
          <a:xfrm>
            <a:off x="0" y="0"/>
            <a:ext cx="9144003" cy="5143501"/>
            <a:chOff x="0" y="0"/>
            <a:chExt cx="9144003" cy="5143501"/>
          </a:xfrm>
        </p:grpSpPr>
        <p:pic>
          <p:nvPicPr>
            <p:cNvPr id="128" name="Google Shape;128;p8"/>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29" name="Google Shape;129;p8"/>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2"/>
        <p:cNvGrpSpPr/>
        <p:nvPr/>
      </p:nvGrpSpPr>
      <p:grpSpPr>
        <a:xfrm>
          <a:off x="0" y="0"/>
          <a:ext cx="0" cy="0"/>
          <a:chOff x="0" y="0"/>
          <a:chExt cx="0" cy="0"/>
        </a:xfrm>
      </p:grpSpPr>
      <p:grpSp>
        <p:nvGrpSpPr>
          <p:cNvPr id="133" name="Google Shape;133;p9"/>
          <p:cNvGrpSpPr/>
          <p:nvPr/>
        </p:nvGrpSpPr>
        <p:grpSpPr>
          <a:xfrm>
            <a:off x="0" y="0"/>
            <a:ext cx="9144003" cy="5143501"/>
            <a:chOff x="0" y="0"/>
            <a:chExt cx="9144003" cy="5143501"/>
          </a:xfrm>
        </p:grpSpPr>
        <p:pic>
          <p:nvPicPr>
            <p:cNvPr id="134" name="Google Shape;134;p9"/>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35" name="Google Shape;135;p9"/>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txBox="1">
            <a:spLocks noGrp="1"/>
          </p:cNvSpPr>
          <p:nvPr>
            <p:ph type="title"/>
          </p:nvPr>
        </p:nvSpPr>
        <p:spPr>
          <a:xfrm>
            <a:off x="2135550" y="1118242"/>
            <a:ext cx="4872900" cy="18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120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8" name="Google Shape;138;p9"/>
          <p:cNvSpPr txBox="1">
            <a:spLocks noGrp="1"/>
          </p:cNvSpPr>
          <p:nvPr>
            <p:ph type="subTitle" idx="1"/>
          </p:nvPr>
        </p:nvSpPr>
        <p:spPr>
          <a:xfrm>
            <a:off x="2135550" y="3011238"/>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grpSp>
        <p:nvGrpSpPr>
          <p:cNvPr id="143" name="Google Shape;143;p11"/>
          <p:cNvGrpSpPr/>
          <p:nvPr/>
        </p:nvGrpSpPr>
        <p:grpSpPr>
          <a:xfrm>
            <a:off x="0" y="0"/>
            <a:ext cx="9144003" cy="5143501"/>
            <a:chOff x="0" y="0"/>
            <a:chExt cx="9144003" cy="5143501"/>
          </a:xfrm>
        </p:grpSpPr>
        <p:pic>
          <p:nvPicPr>
            <p:cNvPr id="144" name="Google Shape;144;p11"/>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45" name="Google Shape;145;p11"/>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1"/>
          <p:cNvSpPr txBox="1">
            <a:spLocks noGrp="1"/>
          </p:cNvSpPr>
          <p:nvPr>
            <p:ph type="title" hasCustomPrompt="1"/>
          </p:nvPr>
        </p:nvSpPr>
        <p:spPr>
          <a:xfrm>
            <a:off x="1284000" y="1058499"/>
            <a:ext cx="6576000" cy="1716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8" name="Google Shape;148;p11"/>
          <p:cNvSpPr txBox="1">
            <a:spLocks noGrp="1"/>
          </p:cNvSpPr>
          <p:nvPr>
            <p:ph type="subTitle" idx="1"/>
          </p:nvPr>
        </p:nvSpPr>
        <p:spPr>
          <a:xfrm>
            <a:off x="1284000" y="261594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50"/>
        <p:cNvGrpSpPr/>
        <p:nvPr/>
      </p:nvGrpSpPr>
      <p:grpSpPr>
        <a:xfrm>
          <a:off x="0" y="0"/>
          <a:ext cx="0" cy="0"/>
          <a:chOff x="0" y="0"/>
          <a:chExt cx="0" cy="0"/>
        </a:xfrm>
      </p:grpSpPr>
      <p:grpSp>
        <p:nvGrpSpPr>
          <p:cNvPr id="151" name="Google Shape;151;p13"/>
          <p:cNvGrpSpPr/>
          <p:nvPr/>
        </p:nvGrpSpPr>
        <p:grpSpPr>
          <a:xfrm>
            <a:off x="0" y="0"/>
            <a:ext cx="9144003" cy="5143501"/>
            <a:chOff x="0" y="0"/>
            <a:chExt cx="9144003" cy="5143501"/>
          </a:xfrm>
        </p:grpSpPr>
        <p:pic>
          <p:nvPicPr>
            <p:cNvPr id="152" name="Google Shape;152;p13"/>
            <p:cNvPicPr preferRelativeResize="0"/>
            <p:nvPr/>
          </p:nvPicPr>
          <p:blipFill rotWithShape="1">
            <a:blip r:embed="rId2">
              <a:alphaModFix/>
            </a:blip>
            <a:srcRect t="8060" b="8068"/>
            <a:stretch/>
          </p:blipFill>
          <p:spPr>
            <a:xfrm>
              <a:off x="0" y="0"/>
              <a:ext cx="9144003" cy="5143501"/>
            </a:xfrm>
            <a:prstGeom prst="rect">
              <a:avLst/>
            </a:prstGeom>
            <a:noFill/>
            <a:ln>
              <a:noFill/>
            </a:ln>
          </p:spPr>
        </p:pic>
        <p:sp>
          <p:nvSpPr>
            <p:cNvPr id="153" name="Google Shape;153;p13"/>
            <p:cNvSpPr/>
            <p:nvPr/>
          </p:nvSpPr>
          <p:spPr>
            <a:xfrm>
              <a:off x="209980" y="194500"/>
              <a:ext cx="8763466" cy="4752275"/>
            </a:xfrm>
            <a:custGeom>
              <a:avLst/>
              <a:gdLst/>
              <a:ahLst/>
              <a:cxnLst/>
              <a:rect l="l" t="t" r="r" b="b"/>
              <a:pathLst>
                <a:path w="271904" h="147209" extrusionOk="0">
                  <a:moveTo>
                    <a:pt x="596" y="0"/>
                  </a:moveTo>
                  <a:lnTo>
                    <a:pt x="596" y="0"/>
                  </a:lnTo>
                  <a:cubicBezTo>
                    <a:pt x="2025" y="5965"/>
                    <a:pt x="3072" y="13895"/>
                    <a:pt x="3644" y="22312"/>
                  </a:cubicBezTo>
                  <a:cubicBezTo>
                    <a:pt x="7942" y="23515"/>
                    <a:pt x="13609" y="23932"/>
                    <a:pt x="5085" y="25063"/>
                  </a:cubicBezTo>
                  <a:cubicBezTo>
                    <a:pt x="5096" y="25110"/>
                    <a:pt x="5108" y="25146"/>
                    <a:pt x="5120" y="25194"/>
                  </a:cubicBezTo>
                  <a:cubicBezTo>
                    <a:pt x="5263" y="25301"/>
                    <a:pt x="5394" y="25396"/>
                    <a:pt x="5525" y="25503"/>
                  </a:cubicBezTo>
                  <a:cubicBezTo>
                    <a:pt x="5692" y="25539"/>
                    <a:pt x="5954" y="25479"/>
                    <a:pt x="6037" y="25658"/>
                  </a:cubicBezTo>
                  <a:cubicBezTo>
                    <a:pt x="8561" y="26230"/>
                    <a:pt x="4561" y="26670"/>
                    <a:pt x="3894" y="26789"/>
                  </a:cubicBezTo>
                  <a:cubicBezTo>
                    <a:pt x="4203" y="33719"/>
                    <a:pt x="4192" y="40803"/>
                    <a:pt x="3787" y="47256"/>
                  </a:cubicBezTo>
                  <a:cubicBezTo>
                    <a:pt x="2560" y="47137"/>
                    <a:pt x="1298" y="47006"/>
                    <a:pt x="1" y="46875"/>
                  </a:cubicBezTo>
                  <a:lnTo>
                    <a:pt x="1" y="46875"/>
                  </a:lnTo>
                  <a:cubicBezTo>
                    <a:pt x="1429" y="52840"/>
                    <a:pt x="2477" y="60770"/>
                    <a:pt x="3049" y="69199"/>
                  </a:cubicBezTo>
                  <a:cubicBezTo>
                    <a:pt x="7347" y="70402"/>
                    <a:pt x="13014" y="70818"/>
                    <a:pt x="4489" y="71949"/>
                  </a:cubicBezTo>
                  <a:cubicBezTo>
                    <a:pt x="4501" y="71985"/>
                    <a:pt x="4513" y="72033"/>
                    <a:pt x="4525" y="72069"/>
                  </a:cubicBezTo>
                  <a:cubicBezTo>
                    <a:pt x="4668" y="72176"/>
                    <a:pt x="4787" y="72283"/>
                    <a:pt x="4930" y="72390"/>
                  </a:cubicBezTo>
                  <a:cubicBezTo>
                    <a:pt x="5096" y="72414"/>
                    <a:pt x="5358" y="72366"/>
                    <a:pt x="5442" y="72545"/>
                  </a:cubicBezTo>
                  <a:cubicBezTo>
                    <a:pt x="7966" y="73104"/>
                    <a:pt x="3965" y="73557"/>
                    <a:pt x="3299" y="73664"/>
                  </a:cubicBezTo>
                  <a:cubicBezTo>
                    <a:pt x="3513" y="78510"/>
                    <a:pt x="3572" y="83427"/>
                    <a:pt x="3453" y="88154"/>
                  </a:cubicBezTo>
                  <a:cubicBezTo>
                    <a:pt x="2322" y="88047"/>
                    <a:pt x="1179" y="87928"/>
                    <a:pt x="1" y="87809"/>
                  </a:cubicBezTo>
                  <a:lnTo>
                    <a:pt x="1" y="87809"/>
                  </a:lnTo>
                  <a:cubicBezTo>
                    <a:pt x="989" y="91940"/>
                    <a:pt x="1798" y="97036"/>
                    <a:pt x="2394" y="102584"/>
                  </a:cubicBezTo>
                  <a:cubicBezTo>
                    <a:pt x="2239" y="103727"/>
                    <a:pt x="2072" y="104834"/>
                    <a:pt x="1882" y="105894"/>
                  </a:cubicBezTo>
                  <a:cubicBezTo>
                    <a:pt x="2156" y="105870"/>
                    <a:pt x="2429" y="105846"/>
                    <a:pt x="2715" y="105811"/>
                  </a:cubicBezTo>
                  <a:cubicBezTo>
                    <a:pt x="2834" y="107228"/>
                    <a:pt x="2953" y="108668"/>
                    <a:pt x="3049" y="110121"/>
                  </a:cubicBezTo>
                  <a:cubicBezTo>
                    <a:pt x="7347" y="111323"/>
                    <a:pt x="13014" y="111740"/>
                    <a:pt x="4489" y="112871"/>
                  </a:cubicBezTo>
                  <a:cubicBezTo>
                    <a:pt x="4501" y="112919"/>
                    <a:pt x="4513" y="112954"/>
                    <a:pt x="4525" y="113002"/>
                  </a:cubicBezTo>
                  <a:cubicBezTo>
                    <a:pt x="4668" y="113109"/>
                    <a:pt x="4799" y="113205"/>
                    <a:pt x="4930" y="113312"/>
                  </a:cubicBezTo>
                  <a:cubicBezTo>
                    <a:pt x="5096" y="113347"/>
                    <a:pt x="5358" y="113288"/>
                    <a:pt x="5442" y="113466"/>
                  </a:cubicBezTo>
                  <a:cubicBezTo>
                    <a:pt x="7966" y="114038"/>
                    <a:pt x="3965" y="114478"/>
                    <a:pt x="3299" y="114598"/>
                  </a:cubicBezTo>
                  <a:cubicBezTo>
                    <a:pt x="3822" y="126123"/>
                    <a:pt x="4668" y="127147"/>
                    <a:pt x="3120" y="135886"/>
                  </a:cubicBezTo>
                  <a:cubicBezTo>
                    <a:pt x="4608" y="136338"/>
                    <a:pt x="14133" y="147209"/>
                    <a:pt x="14133" y="147209"/>
                  </a:cubicBezTo>
                  <a:cubicBezTo>
                    <a:pt x="14133" y="147209"/>
                    <a:pt x="16765" y="146220"/>
                    <a:pt x="20479" y="146137"/>
                  </a:cubicBezTo>
                  <a:cubicBezTo>
                    <a:pt x="20503" y="146054"/>
                    <a:pt x="20539" y="145959"/>
                    <a:pt x="20563" y="145875"/>
                  </a:cubicBezTo>
                  <a:lnTo>
                    <a:pt x="20563" y="145875"/>
                  </a:lnTo>
                  <a:cubicBezTo>
                    <a:pt x="20491" y="146340"/>
                    <a:pt x="23242" y="146363"/>
                    <a:pt x="23158" y="146816"/>
                  </a:cubicBezTo>
                  <a:cubicBezTo>
                    <a:pt x="29516" y="146220"/>
                    <a:pt x="36481" y="145875"/>
                    <a:pt x="44589" y="145697"/>
                  </a:cubicBezTo>
                  <a:cubicBezTo>
                    <a:pt x="44613" y="145625"/>
                    <a:pt x="44637" y="145554"/>
                    <a:pt x="44661" y="145494"/>
                  </a:cubicBezTo>
                  <a:cubicBezTo>
                    <a:pt x="45090" y="145494"/>
                    <a:pt x="45530" y="145494"/>
                    <a:pt x="45959" y="145482"/>
                  </a:cubicBezTo>
                  <a:cubicBezTo>
                    <a:pt x="45959" y="145542"/>
                    <a:pt x="45959" y="145601"/>
                    <a:pt x="45959" y="145661"/>
                  </a:cubicBezTo>
                  <a:cubicBezTo>
                    <a:pt x="46173" y="145661"/>
                    <a:pt x="46387" y="145661"/>
                    <a:pt x="46602" y="145649"/>
                  </a:cubicBezTo>
                  <a:cubicBezTo>
                    <a:pt x="46637" y="145601"/>
                    <a:pt x="46661" y="145542"/>
                    <a:pt x="46685" y="145482"/>
                  </a:cubicBezTo>
                  <a:cubicBezTo>
                    <a:pt x="47197" y="145482"/>
                    <a:pt x="47709" y="145482"/>
                    <a:pt x="48221" y="145494"/>
                  </a:cubicBezTo>
                  <a:cubicBezTo>
                    <a:pt x="48221" y="145530"/>
                    <a:pt x="48221" y="145578"/>
                    <a:pt x="48221" y="145625"/>
                  </a:cubicBezTo>
                  <a:cubicBezTo>
                    <a:pt x="50912" y="145578"/>
                    <a:pt x="53900" y="145542"/>
                    <a:pt x="57031" y="145518"/>
                  </a:cubicBezTo>
                  <a:cubicBezTo>
                    <a:pt x="59651" y="145542"/>
                    <a:pt x="62151" y="145566"/>
                    <a:pt x="64461" y="145601"/>
                  </a:cubicBezTo>
                  <a:cubicBezTo>
                    <a:pt x="64461" y="145566"/>
                    <a:pt x="64461" y="145530"/>
                    <a:pt x="64461" y="145494"/>
                  </a:cubicBezTo>
                  <a:cubicBezTo>
                    <a:pt x="65592" y="145488"/>
                    <a:pt x="66726" y="145485"/>
                    <a:pt x="67860" y="145485"/>
                  </a:cubicBezTo>
                  <a:cubicBezTo>
                    <a:pt x="68994" y="145485"/>
                    <a:pt x="70128" y="145488"/>
                    <a:pt x="71259" y="145494"/>
                  </a:cubicBezTo>
                  <a:cubicBezTo>
                    <a:pt x="71402" y="145578"/>
                    <a:pt x="71545" y="145661"/>
                    <a:pt x="71700" y="145744"/>
                  </a:cubicBezTo>
                  <a:cubicBezTo>
                    <a:pt x="78891" y="145947"/>
                    <a:pt x="85190" y="146268"/>
                    <a:pt x="90976" y="146816"/>
                  </a:cubicBezTo>
                  <a:cubicBezTo>
                    <a:pt x="90845" y="146054"/>
                    <a:pt x="90714" y="145256"/>
                    <a:pt x="90595" y="144435"/>
                  </a:cubicBezTo>
                  <a:lnTo>
                    <a:pt x="90595" y="144435"/>
                  </a:lnTo>
                  <a:cubicBezTo>
                    <a:pt x="91429" y="144792"/>
                    <a:pt x="92191" y="145304"/>
                    <a:pt x="92976" y="145744"/>
                  </a:cubicBezTo>
                  <a:cubicBezTo>
                    <a:pt x="96596" y="145851"/>
                    <a:pt x="99989" y="145982"/>
                    <a:pt x="103204" y="146161"/>
                  </a:cubicBezTo>
                  <a:cubicBezTo>
                    <a:pt x="103156" y="146375"/>
                    <a:pt x="103121" y="146601"/>
                    <a:pt x="103085" y="146828"/>
                  </a:cubicBezTo>
                  <a:cubicBezTo>
                    <a:pt x="104573" y="146685"/>
                    <a:pt x="106109" y="146554"/>
                    <a:pt x="107669" y="146447"/>
                  </a:cubicBezTo>
                  <a:cubicBezTo>
                    <a:pt x="109240" y="146554"/>
                    <a:pt x="110764" y="146685"/>
                    <a:pt x="112265" y="146828"/>
                  </a:cubicBezTo>
                  <a:cubicBezTo>
                    <a:pt x="112217" y="146601"/>
                    <a:pt x="112181" y="146375"/>
                    <a:pt x="112146" y="146161"/>
                  </a:cubicBezTo>
                  <a:cubicBezTo>
                    <a:pt x="115979" y="145947"/>
                    <a:pt x="120075" y="145792"/>
                    <a:pt x="124504" y="145697"/>
                  </a:cubicBezTo>
                  <a:cubicBezTo>
                    <a:pt x="125022" y="144156"/>
                    <a:pt x="125413" y="143165"/>
                    <a:pt x="125645" y="143165"/>
                  </a:cubicBezTo>
                  <a:cubicBezTo>
                    <a:pt x="125846" y="143165"/>
                    <a:pt x="125929" y="143902"/>
                    <a:pt x="125873" y="145661"/>
                  </a:cubicBezTo>
                  <a:cubicBezTo>
                    <a:pt x="126100" y="145661"/>
                    <a:pt x="126302" y="145661"/>
                    <a:pt x="126528" y="145649"/>
                  </a:cubicBezTo>
                  <a:cubicBezTo>
                    <a:pt x="127181" y="144357"/>
                    <a:pt x="127670" y="143321"/>
                    <a:pt x="127939" y="143321"/>
                  </a:cubicBezTo>
                  <a:cubicBezTo>
                    <a:pt x="128150" y="143321"/>
                    <a:pt x="128225" y="143963"/>
                    <a:pt x="128136" y="145625"/>
                  </a:cubicBezTo>
                  <a:cubicBezTo>
                    <a:pt x="130541" y="145589"/>
                    <a:pt x="133184" y="145554"/>
                    <a:pt x="135946" y="145530"/>
                  </a:cubicBezTo>
                  <a:cubicBezTo>
                    <a:pt x="138720" y="145554"/>
                    <a:pt x="141352" y="145589"/>
                    <a:pt x="143757" y="145625"/>
                  </a:cubicBezTo>
                  <a:cubicBezTo>
                    <a:pt x="143667" y="143963"/>
                    <a:pt x="143745" y="143321"/>
                    <a:pt x="143959" y="143321"/>
                  </a:cubicBezTo>
                  <a:cubicBezTo>
                    <a:pt x="144230" y="143321"/>
                    <a:pt x="144723" y="144357"/>
                    <a:pt x="145376" y="145649"/>
                  </a:cubicBezTo>
                  <a:cubicBezTo>
                    <a:pt x="145590" y="145661"/>
                    <a:pt x="145804" y="145661"/>
                    <a:pt x="146019" y="145661"/>
                  </a:cubicBezTo>
                  <a:cubicBezTo>
                    <a:pt x="145964" y="143902"/>
                    <a:pt x="146046" y="143165"/>
                    <a:pt x="146247" y="143165"/>
                  </a:cubicBezTo>
                  <a:cubicBezTo>
                    <a:pt x="146479" y="143165"/>
                    <a:pt x="146870" y="144156"/>
                    <a:pt x="147388" y="145697"/>
                  </a:cubicBezTo>
                  <a:cubicBezTo>
                    <a:pt x="151817" y="145792"/>
                    <a:pt x="155913" y="145947"/>
                    <a:pt x="159759" y="146161"/>
                  </a:cubicBezTo>
                  <a:cubicBezTo>
                    <a:pt x="159711" y="146375"/>
                    <a:pt x="159675" y="146601"/>
                    <a:pt x="159640" y="146828"/>
                  </a:cubicBezTo>
                  <a:cubicBezTo>
                    <a:pt x="161128" y="146685"/>
                    <a:pt x="162664" y="146554"/>
                    <a:pt x="164223" y="146447"/>
                  </a:cubicBezTo>
                  <a:cubicBezTo>
                    <a:pt x="165795" y="146554"/>
                    <a:pt x="167319" y="146685"/>
                    <a:pt x="168819" y="146828"/>
                  </a:cubicBezTo>
                  <a:cubicBezTo>
                    <a:pt x="168772" y="146601"/>
                    <a:pt x="168736" y="146375"/>
                    <a:pt x="168700" y="146161"/>
                  </a:cubicBezTo>
                  <a:cubicBezTo>
                    <a:pt x="171915" y="145982"/>
                    <a:pt x="175296" y="145851"/>
                    <a:pt x="178916" y="145744"/>
                  </a:cubicBezTo>
                  <a:cubicBezTo>
                    <a:pt x="179702" y="145304"/>
                    <a:pt x="180464" y="144792"/>
                    <a:pt x="181309" y="144435"/>
                  </a:cubicBezTo>
                  <a:lnTo>
                    <a:pt x="181309" y="144435"/>
                  </a:lnTo>
                  <a:cubicBezTo>
                    <a:pt x="181190" y="145256"/>
                    <a:pt x="181059" y="146054"/>
                    <a:pt x="180916" y="146816"/>
                  </a:cubicBezTo>
                  <a:cubicBezTo>
                    <a:pt x="186714" y="146268"/>
                    <a:pt x="193001" y="145947"/>
                    <a:pt x="200204" y="145744"/>
                  </a:cubicBezTo>
                  <a:cubicBezTo>
                    <a:pt x="200347" y="145661"/>
                    <a:pt x="200490" y="145578"/>
                    <a:pt x="200645" y="145494"/>
                  </a:cubicBezTo>
                  <a:cubicBezTo>
                    <a:pt x="201770" y="145488"/>
                    <a:pt x="202904" y="145485"/>
                    <a:pt x="204039" y="145485"/>
                  </a:cubicBezTo>
                  <a:cubicBezTo>
                    <a:pt x="205175" y="145485"/>
                    <a:pt x="206312" y="145488"/>
                    <a:pt x="207443" y="145494"/>
                  </a:cubicBezTo>
                  <a:cubicBezTo>
                    <a:pt x="207443" y="145530"/>
                    <a:pt x="207443" y="145566"/>
                    <a:pt x="207431" y="145601"/>
                  </a:cubicBezTo>
                  <a:cubicBezTo>
                    <a:pt x="209741" y="145566"/>
                    <a:pt x="212253" y="145542"/>
                    <a:pt x="214873" y="145518"/>
                  </a:cubicBezTo>
                  <a:cubicBezTo>
                    <a:pt x="218004" y="145542"/>
                    <a:pt x="220981" y="145578"/>
                    <a:pt x="223683" y="145625"/>
                  </a:cubicBezTo>
                  <a:cubicBezTo>
                    <a:pt x="223671" y="145578"/>
                    <a:pt x="223671" y="145530"/>
                    <a:pt x="223671" y="145494"/>
                  </a:cubicBezTo>
                  <a:cubicBezTo>
                    <a:pt x="224183" y="145494"/>
                    <a:pt x="224695" y="145482"/>
                    <a:pt x="225207" y="145482"/>
                  </a:cubicBezTo>
                  <a:cubicBezTo>
                    <a:pt x="225243" y="145542"/>
                    <a:pt x="225267" y="145601"/>
                    <a:pt x="225291" y="145649"/>
                  </a:cubicBezTo>
                  <a:cubicBezTo>
                    <a:pt x="225517" y="145661"/>
                    <a:pt x="225731" y="145661"/>
                    <a:pt x="225945" y="145661"/>
                  </a:cubicBezTo>
                  <a:cubicBezTo>
                    <a:pt x="225945" y="145601"/>
                    <a:pt x="225934" y="145542"/>
                    <a:pt x="225934" y="145482"/>
                  </a:cubicBezTo>
                  <a:cubicBezTo>
                    <a:pt x="226374" y="145482"/>
                    <a:pt x="226803" y="145482"/>
                    <a:pt x="227243" y="145494"/>
                  </a:cubicBezTo>
                  <a:cubicBezTo>
                    <a:pt x="227267" y="145554"/>
                    <a:pt x="227291" y="145625"/>
                    <a:pt x="227315" y="145697"/>
                  </a:cubicBezTo>
                  <a:cubicBezTo>
                    <a:pt x="235411" y="145875"/>
                    <a:pt x="242376" y="146220"/>
                    <a:pt x="248734" y="146816"/>
                  </a:cubicBezTo>
                  <a:cubicBezTo>
                    <a:pt x="248651" y="146363"/>
                    <a:pt x="248579" y="145899"/>
                    <a:pt x="248508" y="145423"/>
                  </a:cubicBezTo>
                  <a:lnTo>
                    <a:pt x="248508" y="145423"/>
                  </a:lnTo>
                  <a:cubicBezTo>
                    <a:pt x="248532" y="145506"/>
                    <a:pt x="248567" y="145601"/>
                    <a:pt x="248591" y="145697"/>
                  </a:cubicBezTo>
                  <a:cubicBezTo>
                    <a:pt x="256699" y="145875"/>
                    <a:pt x="263664" y="146220"/>
                    <a:pt x="270022" y="146816"/>
                  </a:cubicBezTo>
                  <a:cubicBezTo>
                    <a:pt x="268463" y="138065"/>
                    <a:pt x="268082" y="126123"/>
                    <a:pt x="268606" y="114598"/>
                  </a:cubicBezTo>
                  <a:cubicBezTo>
                    <a:pt x="267939" y="114478"/>
                    <a:pt x="263926" y="114038"/>
                    <a:pt x="266462" y="113466"/>
                  </a:cubicBezTo>
                  <a:cubicBezTo>
                    <a:pt x="266546" y="113288"/>
                    <a:pt x="266808" y="113347"/>
                    <a:pt x="266974" y="113312"/>
                  </a:cubicBezTo>
                  <a:cubicBezTo>
                    <a:pt x="267105" y="113205"/>
                    <a:pt x="267236" y="113109"/>
                    <a:pt x="267367" y="113002"/>
                  </a:cubicBezTo>
                  <a:cubicBezTo>
                    <a:pt x="267391" y="112954"/>
                    <a:pt x="267403" y="112919"/>
                    <a:pt x="267415" y="112871"/>
                  </a:cubicBezTo>
                  <a:cubicBezTo>
                    <a:pt x="258878" y="111740"/>
                    <a:pt x="264557" y="111323"/>
                    <a:pt x="268856" y="110121"/>
                  </a:cubicBezTo>
                  <a:cubicBezTo>
                    <a:pt x="268951" y="108668"/>
                    <a:pt x="269070" y="107228"/>
                    <a:pt x="269189" y="105811"/>
                  </a:cubicBezTo>
                  <a:cubicBezTo>
                    <a:pt x="269463" y="105846"/>
                    <a:pt x="269749" y="105870"/>
                    <a:pt x="270022" y="105894"/>
                  </a:cubicBezTo>
                  <a:cubicBezTo>
                    <a:pt x="269832" y="104834"/>
                    <a:pt x="269653" y="103727"/>
                    <a:pt x="269510" y="102584"/>
                  </a:cubicBezTo>
                  <a:cubicBezTo>
                    <a:pt x="270094" y="97036"/>
                    <a:pt x="270903" y="91940"/>
                    <a:pt x="271904" y="87809"/>
                  </a:cubicBezTo>
                  <a:lnTo>
                    <a:pt x="271904" y="87809"/>
                  </a:lnTo>
                  <a:cubicBezTo>
                    <a:pt x="270725" y="87928"/>
                    <a:pt x="269570" y="88047"/>
                    <a:pt x="268451" y="88154"/>
                  </a:cubicBezTo>
                  <a:cubicBezTo>
                    <a:pt x="268320" y="83427"/>
                    <a:pt x="268379" y="78510"/>
                    <a:pt x="268606" y="73664"/>
                  </a:cubicBezTo>
                  <a:cubicBezTo>
                    <a:pt x="267939" y="73557"/>
                    <a:pt x="263926" y="73104"/>
                    <a:pt x="266462" y="72545"/>
                  </a:cubicBezTo>
                  <a:cubicBezTo>
                    <a:pt x="266546" y="72366"/>
                    <a:pt x="266808" y="72426"/>
                    <a:pt x="266974" y="72390"/>
                  </a:cubicBezTo>
                  <a:cubicBezTo>
                    <a:pt x="267105" y="72283"/>
                    <a:pt x="267236" y="72176"/>
                    <a:pt x="267367" y="72069"/>
                  </a:cubicBezTo>
                  <a:cubicBezTo>
                    <a:pt x="267391" y="72033"/>
                    <a:pt x="267403" y="71985"/>
                    <a:pt x="267415" y="71949"/>
                  </a:cubicBezTo>
                  <a:cubicBezTo>
                    <a:pt x="258878" y="70818"/>
                    <a:pt x="264557" y="70402"/>
                    <a:pt x="268856" y="69199"/>
                  </a:cubicBezTo>
                  <a:cubicBezTo>
                    <a:pt x="269415" y="60770"/>
                    <a:pt x="270463" y="52840"/>
                    <a:pt x="271904" y="46875"/>
                  </a:cubicBezTo>
                  <a:lnTo>
                    <a:pt x="271904" y="46875"/>
                  </a:lnTo>
                  <a:cubicBezTo>
                    <a:pt x="270606" y="47006"/>
                    <a:pt x="269344" y="47137"/>
                    <a:pt x="268105" y="47256"/>
                  </a:cubicBezTo>
                  <a:cubicBezTo>
                    <a:pt x="267713" y="40803"/>
                    <a:pt x="267689" y="33719"/>
                    <a:pt x="268010" y="26789"/>
                  </a:cubicBezTo>
                  <a:cubicBezTo>
                    <a:pt x="267343" y="26670"/>
                    <a:pt x="263331" y="26230"/>
                    <a:pt x="265867" y="25658"/>
                  </a:cubicBezTo>
                  <a:cubicBezTo>
                    <a:pt x="265950" y="25479"/>
                    <a:pt x="266212" y="25539"/>
                    <a:pt x="266379" y="25503"/>
                  </a:cubicBezTo>
                  <a:cubicBezTo>
                    <a:pt x="266510" y="25396"/>
                    <a:pt x="266641" y="25301"/>
                    <a:pt x="266772" y="25194"/>
                  </a:cubicBezTo>
                  <a:cubicBezTo>
                    <a:pt x="266796" y="25146"/>
                    <a:pt x="266808" y="25110"/>
                    <a:pt x="266820" y="25063"/>
                  </a:cubicBezTo>
                  <a:cubicBezTo>
                    <a:pt x="258283" y="23932"/>
                    <a:pt x="263962" y="23515"/>
                    <a:pt x="268260" y="22312"/>
                  </a:cubicBezTo>
                  <a:cubicBezTo>
                    <a:pt x="268415" y="19919"/>
                    <a:pt x="268856" y="15300"/>
                    <a:pt x="268856" y="15300"/>
                  </a:cubicBezTo>
                  <a:lnTo>
                    <a:pt x="254901" y="1453"/>
                  </a:lnTo>
                  <a:cubicBezTo>
                    <a:pt x="254901" y="1453"/>
                    <a:pt x="251413" y="1679"/>
                    <a:pt x="249615" y="1774"/>
                  </a:cubicBezTo>
                  <a:cubicBezTo>
                    <a:pt x="249746" y="1167"/>
                    <a:pt x="249889" y="572"/>
                    <a:pt x="250020" y="0"/>
                  </a:cubicBezTo>
                  <a:lnTo>
                    <a:pt x="250020" y="0"/>
                  </a:lnTo>
                  <a:cubicBezTo>
                    <a:pt x="240828" y="929"/>
                    <a:pt x="233577" y="1572"/>
                    <a:pt x="225017" y="1929"/>
                  </a:cubicBezTo>
                  <a:cubicBezTo>
                    <a:pt x="224814" y="2179"/>
                    <a:pt x="224600" y="2441"/>
                    <a:pt x="224386" y="2715"/>
                  </a:cubicBezTo>
                  <a:cubicBezTo>
                    <a:pt x="223731" y="2953"/>
                    <a:pt x="223112" y="3274"/>
                    <a:pt x="222647" y="3751"/>
                  </a:cubicBezTo>
                  <a:cubicBezTo>
                    <a:pt x="222755" y="3346"/>
                    <a:pt x="222945" y="2774"/>
                    <a:pt x="223219" y="2000"/>
                  </a:cubicBezTo>
                  <a:cubicBezTo>
                    <a:pt x="223094" y="1992"/>
                    <a:pt x="222968" y="1988"/>
                    <a:pt x="222843" y="1988"/>
                  </a:cubicBezTo>
                  <a:cubicBezTo>
                    <a:pt x="221740" y="1988"/>
                    <a:pt x="220632" y="2285"/>
                    <a:pt x="219537" y="2285"/>
                  </a:cubicBezTo>
                  <a:cubicBezTo>
                    <a:pt x="219371" y="2285"/>
                    <a:pt x="219205" y="2278"/>
                    <a:pt x="219040" y="2262"/>
                  </a:cubicBezTo>
                  <a:cubicBezTo>
                    <a:pt x="218567" y="2506"/>
                    <a:pt x="218202" y="2952"/>
                    <a:pt x="217926" y="2952"/>
                  </a:cubicBezTo>
                  <a:cubicBezTo>
                    <a:pt x="217744" y="2952"/>
                    <a:pt x="217601" y="2757"/>
                    <a:pt x="217492" y="2179"/>
                  </a:cubicBezTo>
                  <a:cubicBezTo>
                    <a:pt x="216420" y="2203"/>
                    <a:pt x="215337" y="2227"/>
                    <a:pt x="214218" y="2239"/>
                  </a:cubicBezTo>
                  <a:cubicBezTo>
                    <a:pt x="210515" y="2179"/>
                    <a:pt x="207169" y="2084"/>
                    <a:pt x="204002" y="1965"/>
                  </a:cubicBezTo>
                  <a:cubicBezTo>
                    <a:pt x="203967" y="2131"/>
                    <a:pt x="203943" y="2298"/>
                    <a:pt x="203919" y="2453"/>
                  </a:cubicBezTo>
                  <a:cubicBezTo>
                    <a:pt x="203550" y="2560"/>
                    <a:pt x="203181" y="2679"/>
                    <a:pt x="202824" y="2822"/>
                  </a:cubicBezTo>
                  <a:cubicBezTo>
                    <a:pt x="202776" y="2548"/>
                    <a:pt x="202728" y="2239"/>
                    <a:pt x="202681" y="1905"/>
                  </a:cubicBezTo>
                  <a:cubicBezTo>
                    <a:pt x="194453" y="1524"/>
                    <a:pt x="187357" y="905"/>
                    <a:pt x="178440" y="0"/>
                  </a:cubicBezTo>
                  <a:lnTo>
                    <a:pt x="178440" y="0"/>
                  </a:lnTo>
                  <a:cubicBezTo>
                    <a:pt x="178582" y="572"/>
                    <a:pt x="178713" y="1167"/>
                    <a:pt x="178844" y="1774"/>
                  </a:cubicBezTo>
                  <a:cubicBezTo>
                    <a:pt x="175773" y="1607"/>
                    <a:pt x="172832" y="1417"/>
                    <a:pt x="169831" y="1179"/>
                  </a:cubicBezTo>
                  <a:cubicBezTo>
                    <a:pt x="169927" y="774"/>
                    <a:pt x="170010" y="381"/>
                    <a:pt x="170105" y="0"/>
                  </a:cubicBezTo>
                  <a:lnTo>
                    <a:pt x="170105" y="0"/>
                  </a:lnTo>
                  <a:cubicBezTo>
                    <a:pt x="167843" y="226"/>
                    <a:pt x="165700" y="441"/>
                    <a:pt x="163628" y="631"/>
                  </a:cubicBezTo>
                  <a:cubicBezTo>
                    <a:pt x="161556" y="441"/>
                    <a:pt x="159413" y="226"/>
                    <a:pt x="157163" y="0"/>
                  </a:cubicBezTo>
                  <a:lnTo>
                    <a:pt x="157163" y="0"/>
                  </a:lnTo>
                  <a:cubicBezTo>
                    <a:pt x="157246" y="381"/>
                    <a:pt x="157342" y="774"/>
                    <a:pt x="157425" y="1179"/>
                  </a:cubicBezTo>
                  <a:cubicBezTo>
                    <a:pt x="153377" y="1500"/>
                    <a:pt x="149400" y="1750"/>
                    <a:pt x="145102" y="1929"/>
                  </a:cubicBezTo>
                  <a:cubicBezTo>
                    <a:pt x="144154" y="3043"/>
                    <a:pt x="143049" y="4616"/>
                    <a:pt x="142712" y="4616"/>
                  </a:cubicBezTo>
                  <a:cubicBezTo>
                    <a:pt x="142491" y="4616"/>
                    <a:pt x="142601" y="3936"/>
                    <a:pt x="143304" y="2000"/>
                  </a:cubicBezTo>
                  <a:cubicBezTo>
                    <a:pt x="143179" y="1992"/>
                    <a:pt x="143053" y="1988"/>
                    <a:pt x="142928" y="1988"/>
                  </a:cubicBezTo>
                  <a:cubicBezTo>
                    <a:pt x="141825" y="1988"/>
                    <a:pt x="140718" y="2285"/>
                    <a:pt x="139622" y="2285"/>
                  </a:cubicBezTo>
                  <a:cubicBezTo>
                    <a:pt x="139456" y="2285"/>
                    <a:pt x="139290" y="2278"/>
                    <a:pt x="139125" y="2262"/>
                  </a:cubicBezTo>
                  <a:cubicBezTo>
                    <a:pt x="138780" y="2441"/>
                    <a:pt x="138494" y="2715"/>
                    <a:pt x="138256" y="2858"/>
                  </a:cubicBezTo>
                  <a:lnTo>
                    <a:pt x="138256" y="2250"/>
                  </a:lnTo>
                  <a:cubicBezTo>
                    <a:pt x="138030" y="2250"/>
                    <a:pt x="137803" y="2239"/>
                    <a:pt x="137589" y="2239"/>
                  </a:cubicBezTo>
                  <a:cubicBezTo>
                    <a:pt x="137577" y="2215"/>
                    <a:pt x="137577" y="2203"/>
                    <a:pt x="137565" y="2179"/>
                  </a:cubicBezTo>
                  <a:cubicBezTo>
                    <a:pt x="137041" y="2191"/>
                    <a:pt x="136494" y="2203"/>
                    <a:pt x="135946" y="2215"/>
                  </a:cubicBezTo>
                  <a:cubicBezTo>
                    <a:pt x="135410" y="2203"/>
                    <a:pt x="134863" y="2191"/>
                    <a:pt x="134327" y="2179"/>
                  </a:cubicBezTo>
                  <a:cubicBezTo>
                    <a:pt x="134327" y="2203"/>
                    <a:pt x="134327" y="2215"/>
                    <a:pt x="134315" y="2239"/>
                  </a:cubicBezTo>
                  <a:cubicBezTo>
                    <a:pt x="134089" y="2239"/>
                    <a:pt x="133874" y="2250"/>
                    <a:pt x="133648" y="2250"/>
                  </a:cubicBezTo>
                  <a:lnTo>
                    <a:pt x="133648" y="2858"/>
                  </a:lnTo>
                  <a:cubicBezTo>
                    <a:pt x="133410" y="2715"/>
                    <a:pt x="133124" y="2441"/>
                    <a:pt x="132779" y="2262"/>
                  </a:cubicBezTo>
                  <a:cubicBezTo>
                    <a:pt x="132604" y="2280"/>
                    <a:pt x="132429" y="2288"/>
                    <a:pt x="132254" y="2288"/>
                  </a:cubicBezTo>
                  <a:cubicBezTo>
                    <a:pt x="131165" y="2288"/>
                    <a:pt x="130064" y="1988"/>
                    <a:pt x="128968" y="1988"/>
                  </a:cubicBezTo>
                  <a:cubicBezTo>
                    <a:pt x="128845" y="1988"/>
                    <a:pt x="128723" y="1992"/>
                    <a:pt x="128600" y="2000"/>
                  </a:cubicBezTo>
                  <a:cubicBezTo>
                    <a:pt x="129303" y="3936"/>
                    <a:pt x="129413" y="4616"/>
                    <a:pt x="129192" y="4616"/>
                  </a:cubicBezTo>
                  <a:cubicBezTo>
                    <a:pt x="128855" y="4616"/>
                    <a:pt x="127750" y="3043"/>
                    <a:pt x="126802" y="1929"/>
                  </a:cubicBezTo>
                  <a:cubicBezTo>
                    <a:pt x="122492" y="1750"/>
                    <a:pt x="118527" y="1500"/>
                    <a:pt x="114467" y="1179"/>
                  </a:cubicBezTo>
                  <a:cubicBezTo>
                    <a:pt x="114562" y="774"/>
                    <a:pt x="114646" y="381"/>
                    <a:pt x="114741" y="0"/>
                  </a:cubicBezTo>
                  <a:lnTo>
                    <a:pt x="114741" y="0"/>
                  </a:lnTo>
                  <a:cubicBezTo>
                    <a:pt x="112491" y="226"/>
                    <a:pt x="110348" y="441"/>
                    <a:pt x="108276" y="631"/>
                  </a:cubicBezTo>
                  <a:cubicBezTo>
                    <a:pt x="106192" y="441"/>
                    <a:pt x="104061" y="226"/>
                    <a:pt x="101799" y="0"/>
                  </a:cubicBezTo>
                  <a:lnTo>
                    <a:pt x="101799" y="0"/>
                  </a:lnTo>
                  <a:cubicBezTo>
                    <a:pt x="101894" y="381"/>
                    <a:pt x="101978" y="774"/>
                    <a:pt x="102073" y="1179"/>
                  </a:cubicBezTo>
                  <a:cubicBezTo>
                    <a:pt x="99072" y="1417"/>
                    <a:pt x="96132" y="1607"/>
                    <a:pt x="93060" y="1774"/>
                  </a:cubicBezTo>
                  <a:cubicBezTo>
                    <a:pt x="93191" y="1167"/>
                    <a:pt x="93322" y="572"/>
                    <a:pt x="93465" y="0"/>
                  </a:cubicBezTo>
                  <a:lnTo>
                    <a:pt x="93465" y="0"/>
                  </a:lnTo>
                  <a:cubicBezTo>
                    <a:pt x="84535" y="905"/>
                    <a:pt x="77439" y="1524"/>
                    <a:pt x="69212" y="1905"/>
                  </a:cubicBezTo>
                  <a:cubicBezTo>
                    <a:pt x="69164" y="2239"/>
                    <a:pt x="69116" y="2548"/>
                    <a:pt x="69081" y="2822"/>
                  </a:cubicBezTo>
                  <a:cubicBezTo>
                    <a:pt x="68723" y="2667"/>
                    <a:pt x="68342" y="2548"/>
                    <a:pt x="67973" y="2453"/>
                  </a:cubicBezTo>
                  <a:cubicBezTo>
                    <a:pt x="67950" y="2298"/>
                    <a:pt x="67926" y="2131"/>
                    <a:pt x="67902" y="1953"/>
                  </a:cubicBezTo>
                  <a:cubicBezTo>
                    <a:pt x="64735" y="2084"/>
                    <a:pt x="61377" y="2179"/>
                    <a:pt x="57686" y="2239"/>
                  </a:cubicBezTo>
                  <a:cubicBezTo>
                    <a:pt x="56567" y="2227"/>
                    <a:pt x="55472" y="2203"/>
                    <a:pt x="54412" y="2179"/>
                  </a:cubicBezTo>
                  <a:cubicBezTo>
                    <a:pt x="54303" y="2757"/>
                    <a:pt x="54160" y="2952"/>
                    <a:pt x="53977" y="2952"/>
                  </a:cubicBezTo>
                  <a:cubicBezTo>
                    <a:pt x="53701" y="2952"/>
                    <a:pt x="53333" y="2506"/>
                    <a:pt x="52852" y="2262"/>
                  </a:cubicBezTo>
                  <a:cubicBezTo>
                    <a:pt x="52687" y="2278"/>
                    <a:pt x="52522" y="2285"/>
                    <a:pt x="52356" y="2285"/>
                  </a:cubicBezTo>
                  <a:cubicBezTo>
                    <a:pt x="51262" y="2285"/>
                    <a:pt x="50161" y="1988"/>
                    <a:pt x="49052" y="1988"/>
                  </a:cubicBezTo>
                  <a:cubicBezTo>
                    <a:pt x="48926" y="1988"/>
                    <a:pt x="48800" y="1992"/>
                    <a:pt x="48673" y="2000"/>
                  </a:cubicBezTo>
                  <a:cubicBezTo>
                    <a:pt x="48959" y="2774"/>
                    <a:pt x="49138" y="3346"/>
                    <a:pt x="49257" y="3751"/>
                  </a:cubicBezTo>
                  <a:cubicBezTo>
                    <a:pt x="48792" y="3274"/>
                    <a:pt x="48173" y="2953"/>
                    <a:pt x="47518" y="2703"/>
                  </a:cubicBezTo>
                  <a:cubicBezTo>
                    <a:pt x="47304" y="2441"/>
                    <a:pt x="47090" y="2179"/>
                    <a:pt x="46875" y="1929"/>
                  </a:cubicBezTo>
                  <a:cubicBezTo>
                    <a:pt x="38315" y="1572"/>
                    <a:pt x="31064" y="929"/>
                    <a:pt x="21872" y="0"/>
                  </a:cubicBezTo>
                  <a:lnTo>
                    <a:pt x="21872" y="0"/>
                  </a:lnTo>
                  <a:cubicBezTo>
                    <a:pt x="22015" y="572"/>
                    <a:pt x="22146" y="1167"/>
                    <a:pt x="22277" y="1774"/>
                  </a:cubicBezTo>
                  <a:cubicBezTo>
                    <a:pt x="15098" y="1393"/>
                    <a:pt x="8573" y="81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283950" y="193150"/>
              <a:ext cx="8615526" cy="4752359"/>
            </a:xfrm>
            <a:custGeom>
              <a:avLst/>
              <a:gdLst/>
              <a:ahLst/>
              <a:cxnLst/>
              <a:rect l="l" t="t" r="r" b="b"/>
              <a:pathLst>
                <a:path w="269046" h="146757" extrusionOk="0">
                  <a:moveTo>
                    <a:pt x="21241" y="131"/>
                  </a:moveTo>
                  <a:cubicBezTo>
                    <a:pt x="20884" y="346"/>
                    <a:pt x="20527" y="572"/>
                    <a:pt x="20170" y="798"/>
                  </a:cubicBezTo>
                  <a:cubicBezTo>
                    <a:pt x="20217" y="953"/>
                    <a:pt x="20253" y="1120"/>
                    <a:pt x="20289" y="1286"/>
                  </a:cubicBezTo>
                  <a:cubicBezTo>
                    <a:pt x="20860" y="929"/>
                    <a:pt x="21432" y="560"/>
                    <a:pt x="22015" y="203"/>
                  </a:cubicBezTo>
                  <a:cubicBezTo>
                    <a:pt x="21753" y="179"/>
                    <a:pt x="21503" y="155"/>
                    <a:pt x="21241" y="131"/>
                  </a:cubicBezTo>
                  <a:close/>
                  <a:moveTo>
                    <a:pt x="18777" y="1691"/>
                  </a:moveTo>
                  <a:cubicBezTo>
                    <a:pt x="18515" y="1858"/>
                    <a:pt x="18265" y="2012"/>
                    <a:pt x="18015" y="2179"/>
                  </a:cubicBezTo>
                  <a:cubicBezTo>
                    <a:pt x="11788" y="6263"/>
                    <a:pt x="6156" y="10644"/>
                    <a:pt x="1155" y="15252"/>
                  </a:cubicBezTo>
                  <a:cubicBezTo>
                    <a:pt x="1179" y="15455"/>
                    <a:pt x="1203" y="15657"/>
                    <a:pt x="1215" y="15848"/>
                  </a:cubicBezTo>
                  <a:cubicBezTo>
                    <a:pt x="6263" y="11156"/>
                    <a:pt x="11966" y="6727"/>
                    <a:pt x="18277" y="2584"/>
                  </a:cubicBezTo>
                  <a:cubicBezTo>
                    <a:pt x="18705" y="2298"/>
                    <a:pt x="19146" y="2012"/>
                    <a:pt x="19574" y="1739"/>
                  </a:cubicBezTo>
                  <a:cubicBezTo>
                    <a:pt x="19312" y="1727"/>
                    <a:pt x="19039" y="1703"/>
                    <a:pt x="18777" y="1691"/>
                  </a:cubicBezTo>
                  <a:close/>
                  <a:moveTo>
                    <a:pt x="257199" y="5608"/>
                  </a:moveTo>
                  <a:cubicBezTo>
                    <a:pt x="259819" y="11180"/>
                    <a:pt x="262128" y="16943"/>
                    <a:pt x="264105" y="22884"/>
                  </a:cubicBezTo>
                  <a:cubicBezTo>
                    <a:pt x="264307" y="22836"/>
                    <a:pt x="264522" y="22789"/>
                    <a:pt x="264736" y="22741"/>
                  </a:cubicBezTo>
                  <a:cubicBezTo>
                    <a:pt x="262950" y="17360"/>
                    <a:pt x="260890" y="12085"/>
                    <a:pt x="258557" y="6942"/>
                  </a:cubicBezTo>
                  <a:lnTo>
                    <a:pt x="257199" y="5608"/>
                  </a:lnTo>
                  <a:close/>
                  <a:moveTo>
                    <a:pt x="234685" y="1239"/>
                  </a:moveTo>
                  <a:cubicBezTo>
                    <a:pt x="234423" y="1262"/>
                    <a:pt x="234149" y="1286"/>
                    <a:pt x="233887" y="1298"/>
                  </a:cubicBezTo>
                  <a:cubicBezTo>
                    <a:pt x="234554" y="1727"/>
                    <a:pt x="235220" y="2143"/>
                    <a:pt x="235875" y="2584"/>
                  </a:cubicBezTo>
                  <a:cubicBezTo>
                    <a:pt x="245662" y="9001"/>
                    <a:pt x="253961" y="16145"/>
                    <a:pt x="260676" y="23813"/>
                  </a:cubicBezTo>
                  <a:cubicBezTo>
                    <a:pt x="260783" y="23741"/>
                    <a:pt x="260938" y="23682"/>
                    <a:pt x="261140" y="23610"/>
                  </a:cubicBezTo>
                  <a:cubicBezTo>
                    <a:pt x="254377" y="15871"/>
                    <a:pt x="246007" y="8656"/>
                    <a:pt x="236137" y="2179"/>
                  </a:cubicBezTo>
                  <a:cubicBezTo>
                    <a:pt x="235649" y="1870"/>
                    <a:pt x="235173" y="1548"/>
                    <a:pt x="234685" y="1239"/>
                  </a:cubicBezTo>
                  <a:close/>
                  <a:moveTo>
                    <a:pt x="264807" y="25051"/>
                  </a:moveTo>
                  <a:lnTo>
                    <a:pt x="264867" y="25218"/>
                  </a:lnTo>
                  <a:cubicBezTo>
                    <a:pt x="264879" y="25218"/>
                    <a:pt x="264879" y="25206"/>
                    <a:pt x="264891" y="25194"/>
                  </a:cubicBezTo>
                  <a:cubicBezTo>
                    <a:pt x="264914" y="25158"/>
                    <a:pt x="264926" y="25111"/>
                    <a:pt x="264938" y="25075"/>
                  </a:cubicBezTo>
                  <a:cubicBezTo>
                    <a:pt x="264891" y="25063"/>
                    <a:pt x="264855" y="25063"/>
                    <a:pt x="264807" y="25051"/>
                  </a:cubicBezTo>
                  <a:close/>
                  <a:moveTo>
                    <a:pt x="265319" y="26670"/>
                  </a:moveTo>
                  <a:lnTo>
                    <a:pt x="265319" y="26670"/>
                  </a:lnTo>
                  <a:cubicBezTo>
                    <a:pt x="265557" y="27480"/>
                    <a:pt x="265807" y="28290"/>
                    <a:pt x="266034" y="29099"/>
                  </a:cubicBezTo>
                  <a:cubicBezTo>
                    <a:pt x="266057" y="28444"/>
                    <a:pt x="266081" y="27789"/>
                    <a:pt x="266117" y="27135"/>
                  </a:cubicBezTo>
                  <a:cubicBezTo>
                    <a:pt x="266081" y="27016"/>
                    <a:pt x="266046" y="26896"/>
                    <a:pt x="266010" y="26777"/>
                  </a:cubicBezTo>
                  <a:cubicBezTo>
                    <a:pt x="265843" y="26754"/>
                    <a:pt x="265593" y="26718"/>
                    <a:pt x="265319" y="26670"/>
                  </a:cubicBezTo>
                  <a:close/>
                  <a:moveTo>
                    <a:pt x="261188" y="24408"/>
                  </a:moveTo>
                  <a:lnTo>
                    <a:pt x="261188" y="24408"/>
                  </a:lnTo>
                  <a:cubicBezTo>
                    <a:pt x="262902" y="26396"/>
                    <a:pt x="264498" y="28409"/>
                    <a:pt x="265998" y="30456"/>
                  </a:cubicBezTo>
                  <a:cubicBezTo>
                    <a:pt x="265998" y="30195"/>
                    <a:pt x="266010" y="29944"/>
                    <a:pt x="266022" y="29683"/>
                  </a:cubicBezTo>
                  <a:cubicBezTo>
                    <a:pt x="265153" y="28516"/>
                    <a:pt x="264260" y="27361"/>
                    <a:pt x="263331" y="26218"/>
                  </a:cubicBezTo>
                  <a:cubicBezTo>
                    <a:pt x="263200" y="26158"/>
                    <a:pt x="263140" y="26087"/>
                    <a:pt x="263164" y="26015"/>
                  </a:cubicBezTo>
                  <a:cubicBezTo>
                    <a:pt x="262771" y="25539"/>
                    <a:pt x="262378" y="25075"/>
                    <a:pt x="261986" y="24599"/>
                  </a:cubicBezTo>
                  <a:cubicBezTo>
                    <a:pt x="261664" y="24539"/>
                    <a:pt x="261402" y="24468"/>
                    <a:pt x="261188" y="24408"/>
                  </a:cubicBezTo>
                  <a:close/>
                  <a:moveTo>
                    <a:pt x="127076" y="17431"/>
                  </a:moveTo>
                  <a:cubicBezTo>
                    <a:pt x="133339" y="17431"/>
                    <a:pt x="139506" y="17574"/>
                    <a:pt x="145578" y="17848"/>
                  </a:cubicBezTo>
                  <a:cubicBezTo>
                    <a:pt x="146150" y="29278"/>
                    <a:pt x="146554" y="41363"/>
                    <a:pt x="146769" y="53924"/>
                  </a:cubicBezTo>
                  <a:cubicBezTo>
                    <a:pt x="140292" y="53816"/>
                    <a:pt x="133720" y="53769"/>
                    <a:pt x="127076" y="53769"/>
                  </a:cubicBezTo>
                  <a:cubicBezTo>
                    <a:pt x="120432" y="53769"/>
                    <a:pt x="113860" y="53816"/>
                    <a:pt x="107371" y="53924"/>
                  </a:cubicBezTo>
                  <a:cubicBezTo>
                    <a:pt x="107585" y="41363"/>
                    <a:pt x="107990" y="29278"/>
                    <a:pt x="108562" y="17848"/>
                  </a:cubicBezTo>
                  <a:cubicBezTo>
                    <a:pt x="114634" y="17574"/>
                    <a:pt x="120813" y="17431"/>
                    <a:pt x="127076" y="17431"/>
                  </a:cubicBezTo>
                  <a:close/>
                  <a:moveTo>
                    <a:pt x="108359" y="17848"/>
                  </a:moveTo>
                  <a:cubicBezTo>
                    <a:pt x="107776" y="29385"/>
                    <a:pt x="107371" y="41482"/>
                    <a:pt x="107169" y="53924"/>
                  </a:cubicBezTo>
                  <a:cubicBezTo>
                    <a:pt x="94727" y="54138"/>
                    <a:pt x="82630" y="54531"/>
                    <a:pt x="71093" y="55114"/>
                  </a:cubicBezTo>
                  <a:cubicBezTo>
                    <a:pt x="71617" y="43244"/>
                    <a:pt x="72640" y="31766"/>
                    <a:pt x="74117" y="20872"/>
                  </a:cubicBezTo>
                  <a:cubicBezTo>
                    <a:pt x="85011" y="19407"/>
                    <a:pt x="96477" y="18384"/>
                    <a:pt x="108359" y="17848"/>
                  </a:cubicBezTo>
                  <a:close/>
                  <a:moveTo>
                    <a:pt x="145792" y="17860"/>
                  </a:moveTo>
                  <a:lnTo>
                    <a:pt x="145792" y="17860"/>
                  </a:lnTo>
                  <a:cubicBezTo>
                    <a:pt x="157675" y="18384"/>
                    <a:pt x="169141" y="19407"/>
                    <a:pt x="180035" y="20884"/>
                  </a:cubicBezTo>
                  <a:cubicBezTo>
                    <a:pt x="181499" y="31766"/>
                    <a:pt x="182523" y="43244"/>
                    <a:pt x="183059" y="55114"/>
                  </a:cubicBezTo>
                  <a:cubicBezTo>
                    <a:pt x="171522" y="54531"/>
                    <a:pt x="159425" y="54138"/>
                    <a:pt x="146983" y="53924"/>
                  </a:cubicBezTo>
                  <a:cubicBezTo>
                    <a:pt x="146781" y="41482"/>
                    <a:pt x="146376" y="29385"/>
                    <a:pt x="145792" y="17860"/>
                  </a:cubicBezTo>
                  <a:close/>
                  <a:moveTo>
                    <a:pt x="73724" y="20931"/>
                  </a:moveTo>
                  <a:lnTo>
                    <a:pt x="73724" y="20931"/>
                  </a:lnTo>
                  <a:cubicBezTo>
                    <a:pt x="72259" y="31909"/>
                    <a:pt x="71247" y="43375"/>
                    <a:pt x="70724" y="55138"/>
                  </a:cubicBezTo>
                  <a:cubicBezTo>
                    <a:pt x="54805" y="55948"/>
                    <a:pt x="39958" y="57103"/>
                    <a:pt x="26742" y="58579"/>
                  </a:cubicBezTo>
                  <a:cubicBezTo>
                    <a:pt x="27373" y="48816"/>
                    <a:pt x="28599" y="39255"/>
                    <a:pt x="30397" y="29992"/>
                  </a:cubicBezTo>
                  <a:cubicBezTo>
                    <a:pt x="43292" y="26158"/>
                    <a:pt x="57901" y="23086"/>
                    <a:pt x="73724" y="20931"/>
                  </a:cubicBezTo>
                  <a:close/>
                  <a:moveTo>
                    <a:pt x="180416" y="20931"/>
                  </a:moveTo>
                  <a:lnTo>
                    <a:pt x="180416" y="20931"/>
                  </a:lnTo>
                  <a:cubicBezTo>
                    <a:pt x="196251" y="23086"/>
                    <a:pt x="210860" y="26170"/>
                    <a:pt x="223755" y="29992"/>
                  </a:cubicBezTo>
                  <a:cubicBezTo>
                    <a:pt x="225552" y="39255"/>
                    <a:pt x="226779" y="48816"/>
                    <a:pt x="227410" y="58579"/>
                  </a:cubicBezTo>
                  <a:cubicBezTo>
                    <a:pt x="214194" y="57103"/>
                    <a:pt x="199335" y="55948"/>
                    <a:pt x="183416" y="55138"/>
                  </a:cubicBezTo>
                  <a:cubicBezTo>
                    <a:pt x="182904" y="43375"/>
                    <a:pt x="181892" y="31909"/>
                    <a:pt x="180416" y="20931"/>
                  </a:cubicBezTo>
                  <a:close/>
                  <a:moveTo>
                    <a:pt x="70724" y="55352"/>
                  </a:moveTo>
                  <a:cubicBezTo>
                    <a:pt x="70450" y="61436"/>
                    <a:pt x="70319" y="67616"/>
                    <a:pt x="70319" y="73843"/>
                  </a:cubicBezTo>
                  <a:cubicBezTo>
                    <a:pt x="70319" y="80070"/>
                    <a:pt x="70450" y="86237"/>
                    <a:pt x="70724" y="92321"/>
                  </a:cubicBezTo>
                  <a:cubicBezTo>
                    <a:pt x="54543" y="91500"/>
                    <a:pt x="39696" y="90333"/>
                    <a:pt x="26730" y="88892"/>
                  </a:cubicBezTo>
                  <a:cubicBezTo>
                    <a:pt x="26420" y="83915"/>
                    <a:pt x="26254" y="78891"/>
                    <a:pt x="26254" y="73843"/>
                  </a:cubicBezTo>
                  <a:cubicBezTo>
                    <a:pt x="26254" y="68783"/>
                    <a:pt x="26420" y="63758"/>
                    <a:pt x="26730" y="58781"/>
                  </a:cubicBezTo>
                  <a:cubicBezTo>
                    <a:pt x="39696" y="57341"/>
                    <a:pt x="54543" y="56174"/>
                    <a:pt x="70724" y="55352"/>
                  </a:cubicBezTo>
                  <a:close/>
                  <a:moveTo>
                    <a:pt x="183428" y="55352"/>
                  </a:moveTo>
                  <a:cubicBezTo>
                    <a:pt x="199609" y="56174"/>
                    <a:pt x="214444" y="57341"/>
                    <a:pt x="227410" y="58781"/>
                  </a:cubicBezTo>
                  <a:cubicBezTo>
                    <a:pt x="227731" y="63758"/>
                    <a:pt x="227886" y="68783"/>
                    <a:pt x="227886" y="73843"/>
                  </a:cubicBezTo>
                  <a:cubicBezTo>
                    <a:pt x="227886" y="78903"/>
                    <a:pt x="227731" y="83915"/>
                    <a:pt x="227410" y="88892"/>
                  </a:cubicBezTo>
                  <a:cubicBezTo>
                    <a:pt x="214444" y="90333"/>
                    <a:pt x="199609" y="91500"/>
                    <a:pt x="183428" y="92321"/>
                  </a:cubicBezTo>
                  <a:cubicBezTo>
                    <a:pt x="183690" y="86237"/>
                    <a:pt x="183833" y="80070"/>
                    <a:pt x="183833" y="73843"/>
                  </a:cubicBezTo>
                  <a:cubicBezTo>
                    <a:pt x="183833" y="67616"/>
                    <a:pt x="183690" y="61436"/>
                    <a:pt x="183428" y="55352"/>
                  </a:cubicBezTo>
                  <a:close/>
                  <a:moveTo>
                    <a:pt x="107157" y="54138"/>
                  </a:moveTo>
                  <a:cubicBezTo>
                    <a:pt x="107050" y="60627"/>
                    <a:pt x="107002" y="67199"/>
                    <a:pt x="107002" y="73843"/>
                  </a:cubicBezTo>
                  <a:cubicBezTo>
                    <a:pt x="107002" y="80475"/>
                    <a:pt x="107050" y="87047"/>
                    <a:pt x="107157" y="93536"/>
                  </a:cubicBezTo>
                  <a:cubicBezTo>
                    <a:pt x="94596" y="93321"/>
                    <a:pt x="82511" y="92917"/>
                    <a:pt x="71081" y="92345"/>
                  </a:cubicBezTo>
                  <a:cubicBezTo>
                    <a:pt x="70807" y="86273"/>
                    <a:pt x="70676" y="80105"/>
                    <a:pt x="70676" y="73843"/>
                  </a:cubicBezTo>
                  <a:cubicBezTo>
                    <a:pt x="70676" y="67580"/>
                    <a:pt x="70807" y="61401"/>
                    <a:pt x="71081" y="55329"/>
                  </a:cubicBezTo>
                  <a:cubicBezTo>
                    <a:pt x="82511" y="54757"/>
                    <a:pt x="94596" y="54352"/>
                    <a:pt x="107157" y="54138"/>
                  </a:cubicBezTo>
                  <a:close/>
                  <a:moveTo>
                    <a:pt x="146983" y="54138"/>
                  </a:moveTo>
                  <a:cubicBezTo>
                    <a:pt x="159544" y="54352"/>
                    <a:pt x="171641" y="54757"/>
                    <a:pt x="183071" y="55329"/>
                  </a:cubicBezTo>
                  <a:cubicBezTo>
                    <a:pt x="183333" y="61401"/>
                    <a:pt x="183476" y="67568"/>
                    <a:pt x="183476" y="73831"/>
                  </a:cubicBezTo>
                  <a:cubicBezTo>
                    <a:pt x="183476" y="80094"/>
                    <a:pt x="183333" y="86273"/>
                    <a:pt x="183071" y="92345"/>
                  </a:cubicBezTo>
                  <a:cubicBezTo>
                    <a:pt x="171641" y="92917"/>
                    <a:pt x="159544" y="93321"/>
                    <a:pt x="146983" y="93536"/>
                  </a:cubicBezTo>
                  <a:cubicBezTo>
                    <a:pt x="147090" y="87047"/>
                    <a:pt x="147150" y="80475"/>
                    <a:pt x="147150" y="73843"/>
                  </a:cubicBezTo>
                  <a:cubicBezTo>
                    <a:pt x="147150" y="67199"/>
                    <a:pt x="147090" y="60627"/>
                    <a:pt x="146983" y="54138"/>
                  </a:cubicBezTo>
                  <a:close/>
                  <a:moveTo>
                    <a:pt x="127076" y="53971"/>
                  </a:moveTo>
                  <a:cubicBezTo>
                    <a:pt x="133743" y="53971"/>
                    <a:pt x="140327" y="54031"/>
                    <a:pt x="146781" y="54138"/>
                  </a:cubicBezTo>
                  <a:cubicBezTo>
                    <a:pt x="146876" y="60591"/>
                    <a:pt x="146935" y="67163"/>
                    <a:pt x="146935" y="73843"/>
                  </a:cubicBezTo>
                  <a:cubicBezTo>
                    <a:pt x="146935" y="80510"/>
                    <a:pt x="146888" y="87082"/>
                    <a:pt x="146781" y="93536"/>
                  </a:cubicBezTo>
                  <a:cubicBezTo>
                    <a:pt x="140327" y="93643"/>
                    <a:pt x="133743" y="93702"/>
                    <a:pt x="127076" y="93702"/>
                  </a:cubicBezTo>
                  <a:cubicBezTo>
                    <a:pt x="120396" y="93702"/>
                    <a:pt x="113824" y="93643"/>
                    <a:pt x="107371" y="93536"/>
                  </a:cubicBezTo>
                  <a:cubicBezTo>
                    <a:pt x="107264" y="87082"/>
                    <a:pt x="107204" y="80510"/>
                    <a:pt x="107204" y="73843"/>
                  </a:cubicBezTo>
                  <a:cubicBezTo>
                    <a:pt x="107204" y="67163"/>
                    <a:pt x="107264" y="60591"/>
                    <a:pt x="107371" y="54138"/>
                  </a:cubicBezTo>
                  <a:cubicBezTo>
                    <a:pt x="113824" y="54031"/>
                    <a:pt x="120396" y="53971"/>
                    <a:pt x="127076" y="53971"/>
                  </a:cubicBezTo>
                  <a:close/>
                  <a:moveTo>
                    <a:pt x="48" y="105632"/>
                  </a:moveTo>
                  <a:cubicBezTo>
                    <a:pt x="36" y="105716"/>
                    <a:pt x="12" y="105811"/>
                    <a:pt x="0" y="105894"/>
                  </a:cubicBezTo>
                  <a:cubicBezTo>
                    <a:pt x="155" y="105882"/>
                    <a:pt x="310" y="105870"/>
                    <a:pt x="477" y="105859"/>
                  </a:cubicBezTo>
                  <a:cubicBezTo>
                    <a:pt x="334" y="105775"/>
                    <a:pt x="191" y="105704"/>
                    <a:pt x="48" y="105632"/>
                  </a:cubicBezTo>
                  <a:close/>
                  <a:moveTo>
                    <a:pt x="26742" y="89095"/>
                  </a:moveTo>
                  <a:cubicBezTo>
                    <a:pt x="39958" y="90571"/>
                    <a:pt x="54805" y="91726"/>
                    <a:pt x="70724" y="92536"/>
                  </a:cubicBezTo>
                  <a:cubicBezTo>
                    <a:pt x="71247" y="104299"/>
                    <a:pt x="72259" y="115765"/>
                    <a:pt x="73724" y="126742"/>
                  </a:cubicBezTo>
                  <a:cubicBezTo>
                    <a:pt x="57901" y="124587"/>
                    <a:pt x="43292" y="121515"/>
                    <a:pt x="30397" y="117681"/>
                  </a:cubicBezTo>
                  <a:cubicBezTo>
                    <a:pt x="28599" y="108418"/>
                    <a:pt x="27373" y="98858"/>
                    <a:pt x="26742" y="89095"/>
                  </a:cubicBezTo>
                  <a:close/>
                  <a:moveTo>
                    <a:pt x="227410" y="89095"/>
                  </a:moveTo>
                  <a:cubicBezTo>
                    <a:pt x="226779" y="98858"/>
                    <a:pt x="225552" y="108418"/>
                    <a:pt x="223755" y="117681"/>
                  </a:cubicBezTo>
                  <a:cubicBezTo>
                    <a:pt x="210860" y="121515"/>
                    <a:pt x="196251" y="124587"/>
                    <a:pt x="180416" y="126742"/>
                  </a:cubicBezTo>
                  <a:cubicBezTo>
                    <a:pt x="181892" y="115765"/>
                    <a:pt x="182904" y="104299"/>
                    <a:pt x="183416" y="92536"/>
                  </a:cubicBezTo>
                  <a:cubicBezTo>
                    <a:pt x="199347" y="91726"/>
                    <a:pt x="214194" y="90571"/>
                    <a:pt x="227410" y="89095"/>
                  </a:cubicBezTo>
                  <a:close/>
                  <a:moveTo>
                    <a:pt x="71093" y="92559"/>
                  </a:moveTo>
                  <a:lnTo>
                    <a:pt x="71093" y="92559"/>
                  </a:lnTo>
                  <a:cubicBezTo>
                    <a:pt x="82630" y="93143"/>
                    <a:pt x="94715" y="93536"/>
                    <a:pt x="107169" y="93750"/>
                  </a:cubicBezTo>
                  <a:cubicBezTo>
                    <a:pt x="107371" y="106192"/>
                    <a:pt x="107776" y="118289"/>
                    <a:pt x="108347" y="129826"/>
                  </a:cubicBezTo>
                  <a:cubicBezTo>
                    <a:pt x="96477" y="129290"/>
                    <a:pt x="85011" y="128266"/>
                    <a:pt x="74117" y="126790"/>
                  </a:cubicBezTo>
                  <a:cubicBezTo>
                    <a:pt x="72640" y="115907"/>
                    <a:pt x="71617" y="104442"/>
                    <a:pt x="71093" y="92559"/>
                  </a:cubicBezTo>
                  <a:close/>
                  <a:moveTo>
                    <a:pt x="183059" y="92559"/>
                  </a:moveTo>
                  <a:lnTo>
                    <a:pt x="183059" y="92559"/>
                  </a:lnTo>
                  <a:cubicBezTo>
                    <a:pt x="182523" y="104442"/>
                    <a:pt x="181499" y="115907"/>
                    <a:pt x="180035" y="126802"/>
                  </a:cubicBezTo>
                  <a:cubicBezTo>
                    <a:pt x="169141" y="128266"/>
                    <a:pt x="157675" y="129290"/>
                    <a:pt x="145792" y="129826"/>
                  </a:cubicBezTo>
                  <a:cubicBezTo>
                    <a:pt x="146376" y="118289"/>
                    <a:pt x="146769" y="106192"/>
                    <a:pt x="146983" y="93750"/>
                  </a:cubicBezTo>
                  <a:cubicBezTo>
                    <a:pt x="159425" y="93536"/>
                    <a:pt x="171522" y="93143"/>
                    <a:pt x="183059" y="92559"/>
                  </a:cubicBezTo>
                  <a:close/>
                  <a:moveTo>
                    <a:pt x="107371" y="93750"/>
                  </a:moveTo>
                  <a:cubicBezTo>
                    <a:pt x="113860" y="93857"/>
                    <a:pt x="120432" y="93917"/>
                    <a:pt x="127076" y="93917"/>
                  </a:cubicBezTo>
                  <a:cubicBezTo>
                    <a:pt x="133708" y="93917"/>
                    <a:pt x="140292" y="93857"/>
                    <a:pt x="146769" y="93750"/>
                  </a:cubicBezTo>
                  <a:lnTo>
                    <a:pt x="146769" y="93750"/>
                  </a:lnTo>
                  <a:cubicBezTo>
                    <a:pt x="146566" y="106311"/>
                    <a:pt x="146150" y="118396"/>
                    <a:pt x="145578" y="129826"/>
                  </a:cubicBezTo>
                  <a:cubicBezTo>
                    <a:pt x="139506" y="130100"/>
                    <a:pt x="133339" y="130243"/>
                    <a:pt x="127076" y="130243"/>
                  </a:cubicBezTo>
                  <a:cubicBezTo>
                    <a:pt x="120813" y="130243"/>
                    <a:pt x="114634" y="130100"/>
                    <a:pt x="108574" y="129826"/>
                  </a:cubicBezTo>
                  <a:cubicBezTo>
                    <a:pt x="107990" y="118396"/>
                    <a:pt x="107585" y="106311"/>
                    <a:pt x="107371" y="93750"/>
                  </a:cubicBezTo>
                  <a:close/>
                  <a:moveTo>
                    <a:pt x="266653" y="116300"/>
                  </a:moveTo>
                  <a:lnTo>
                    <a:pt x="266653" y="116300"/>
                  </a:lnTo>
                  <a:cubicBezTo>
                    <a:pt x="259152" y="126861"/>
                    <a:pt x="248817" y="136600"/>
                    <a:pt x="235875" y="145101"/>
                  </a:cubicBezTo>
                  <a:cubicBezTo>
                    <a:pt x="235411" y="145399"/>
                    <a:pt x="234946" y="145697"/>
                    <a:pt x="234482" y="145994"/>
                  </a:cubicBezTo>
                  <a:cubicBezTo>
                    <a:pt x="234756" y="146006"/>
                    <a:pt x="235030" y="146018"/>
                    <a:pt x="235304" y="146030"/>
                  </a:cubicBezTo>
                  <a:cubicBezTo>
                    <a:pt x="235577" y="145852"/>
                    <a:pt x="235851" y="145673"/>
                    <a:pt x="236137" y="145494"/>
                  </a:cubicBezTo>
                  <a:cubicBezTo>
                    <a:pt x="248710" y="137243"/>
                    <a:pt x="258854" y="127814"/>
                    <a:pt x="266319" y="117586"/>
                  </a:cubicBezTo>
                  <a:lnTo>
                    <a:pt x="266319" y="117586"/>
                  </a:lnTo>
                  <a:cubicBezTo>
                    <a:pt x="263533" y="127504"/>
                    <a:pt x="259831" y="137005"/>
                    <a:pt x="255306" y="145971"/>
                  </a:cubicBezTo>
                  <a:cubicBezTo>
                    <a:pt x="255544" y="145983"/>
                    <a:pt x="255794" y="145994"/>
                    <a:pt x="256032" y="146006"/>
                  </a:cubicBezTo>
                  <a:cubicBezTo>
                    <a:pt x="260354" y="137374"/>
                    <a:pt x="263879" y="128338"/>
                    <a:pt x="266569" y="118991"/>
                  </a:cubicBezTo>
                  <a:cubicBezTo>
                    <a:pt x="266593" y="118098"/>
                    <a:pt x="266617" y="117193"/>
                    <a:pt x="266653" y="116300"/>
                  </a:cubicBezTo>
                  <a:close/>
                  <a:moveTo>
                    <a:pt x="1798" y="132362"/>
                  </a:moveTo>
                  <a:cubicBezTo>
                    <a:pt x="1774" y="132540"/>
                    <a:pt x="1739" y="132731"/>
                    <a:pt x="1715" y="132933"/>
                  </a:cubicBezTo>
                  <a:cubicBezTo>
                    <a:pt x="6573" y="137362"/>
                    <a:pt x="12014" y="141553"/>
                    <a:pt x="18015" y="145494"/>
                  </a:cubicBezTo>
                  <a:cubicBezTo>
                    <a:pt x="18229" y="145637"/>
                    <a:pt x="18455" y="145780"/>
                    <a:pt x="18669" y="145923"/>
                  </a:cubicBezTo>
                  <a:cubicBezTo>
                    <a:pt x="18681" y="145899"/>
                    <a:pt x="18681" y="145887"/>
                    <a:pt x="18693" y="145875"/>
                  </a:cubicBezTo>
                  <a:lnTo>
                    <a:pt x="18693" y="145875"/>
                  </a:lnTo>
                  <a:cubicBezTo>
                    <a:pt x="18681" y="145899"/>
                    <a:pt x="18693" y="145911"/>
                    <a:pt x="18693" y="145935"/>
                  </a:cubicBezTo>
                  <a:cubicBezTo>
                    <a:pt x="18800" y="146006"/>
                    <a:pt x="18908" y="146066"/>
                    <a:pt x="19015" y="146137"/>
                  </a:cubicBezTo>
                  <a:cubicBezTo>
                    <a:pt x="19348" y="146256"/>
                    <a:pt x="19872" y="146328"/>
                    <a:pt x="20336" y="146423"/>
                  </a:cubicBezTo>
                  <a:cubicBezTo>
                    <a:pt x="19646" y="145983"/>
                    <a:pt x="18955" y="145542"/>
                    <a:pt x="18277" y="145090"/>
                  </a:cubicBezTo>
                  <a:cubicBezTo>
                    <a:pt x="12204" y="141113"/>
                    <a:pt x="6692" y="136850"/>
                    <a:pt x="1798" y="132362"/>
                  </a:cubicBezTo>
                  <a:close/>
                  <a:moveTo>
                    <a:pt x="176558" y="0"/>
                  </a:moveTo>
                  <a:cubicBezTo>
                    <a:pt x="176701" y="572"/>
                    <a:pt x="176832" y="1167"/>
                    <a:pt x="176963" y="1774"/>
                  </a:cubicBezTo>
                  <a:lnTo>
                    <a:pt x="176903" y="1774"/>
                  </a:lnTo>
                  <a:cubicBezTo>
                    <a:pt x="178070" y="7787"/>
                    <a:pt x="179106" y="14038"/>
                    <a:pt x="179975" y="20491"/>
                  </a:cubicBezTo>
                  <a:cubicBezTo>
                    <a:pt x="168998" y="19015"/>
                    <a:pt x="157544" y="18003"/>
                    <a:pt x="145781" y="17491"/>
                  </a:cubicBezTo>
                  <a:cubicBezTo>
                    <a:pt x="145507" y="12157"/>
                    <a:pt x="145197" y="6942"/>
                    <a:pt x="144852" y="1858"/>
                  </a:cubicBezTo>
                  <a:cubicBezTo>
                    <a:pt x="144780" y="1870"/>
                    <a:pt x="144697" y="1870"/>
                    <a:pt x="144626" y="1870"/>
                  </a:cubicBezTo>
                  <a:cubicBezTo>
                    <a:pt x="144971" y="6918"/>
                    <a:pt x="145292" y="12121"/>
                    <a:pt x="145554" y="17479"/>
                  </a:cubicBezTo>
                  <a:cubicBezTo>
                    <a:pt x="139470" y="17217"/>
                    <a:pt x="133303" y="17074"/>
                    <a:pt x="127076" y="17074"/>
                  </a:cubicBezTo>
                  <a:cubicBezTo>
                    <a:pt x="120849" y="17074"/>
                    <a:pt x="114681" y="17217"/>
                    <a:pt x="108585" y="17479"/>
                  </a:cubicBezTo>
                  <a:cubicBezTo>
                    <a:pt x="108895" y="11573"/>
                    <a:pt x="109240" y="5846"/>
                    <a:pt x="109621" y="322"/>
                  </a:cubicBezTo>
                  <a:lnTo>
                    <a:pt x="109621" y="322"/>
                  </a:lnTo>
                  <a:cubicBezTo>
                    <a:pt x="109550" y="334"/>
                    <a:pt x="109478" y="334"/>
                    <a:pt x="109407" y="346"/>
                  </a:cubicBezTo>
                  <a:cubicBezTo>
                    <a:pt x="109014" y="5894"/>
                    <a:pt x="108669" y="11621"/>
                    <a:pt x="108371" y="17491"/>
                  </a:cubicBezTo>
                  <a:cubicBezTo>
                    <a:pt x="96608" y="18003"/>
                    <a:pt x="85142" y="19015"/>
                    <a:pt x="74164" y="20491"/>
                  </a:cubicBezTo>
                  <a:cubicBezTo>
                    <a:pt x="75069" y="13871"/>
                    <a:pt x="76129" y="7454"/>
                    <a:pt x="77343" y="1298"/>
                  </a:cubicBezTo>
                  <a:lnTo>
                    <a:pt x="77343" y="1298"/>
                  </a:lnTo>
                  <a:cubicBezTo>
                    <a:pt x="77212" y="1310"/>
                    <a:pt x="77081" y="1322"/>
                    <a:pt x="76951" y="1334"/>
                  </a:cubicBezTo>
                  <a:cubicBezTo>
                    <a:pt x="75724" y="7537"/>
                    <a:pt x="74665" y="13954"/>
                    <a:pt x="73783" y="20539"/>
                  </a:cubicBezTo>
                  <a:cubicBezTo>
                    <a:pt x="58198" y="22646"/>
                    <a:pt x="43601" y="25682"/>
                    <a:pt x="30480" y="29575"/>
                  </a:cubicBezTo>
                  <a:cubicBezTo>
                    <a:pt x="32374" y="19872"/>
                    <a:pt x="34910" y="10502"/>
                    <a:pt x="38029" y="1560"/>
                  </a:cubicBezTo>
                  <a:cubicBezTo>
                    <a:pt x="37874" y="1548"/>
                    <a:pt x="37708" y="1548"/>
                    <a:pt x="37541" y="1536"/>
                  </a:cubicBezTo>
                  <a:cubicBezTo>
                    <a:pt x="34409" y="10525"/>
                    <a:pt x="31862" y="19955"/>
                    <a:pt x="29968" y="29718"/>
                  </a:cubicBezTo>
                  <a:cubicBezTo>
                    <a:pt x="25849" y="30957"/>
                    <a:pt x="21884" y="32266"/>
                    <a:pt x="18086" y="33659"/>
                  </a:cubicBezTo>
                  <a:cubicBezTo>
                    <a:pt x="12252" y="35802"/>
                    <a:pt x="6942" y="38088"/>
                    <a:pt x="2191" y="40493"/>
                  </a:cubicBezTo>
                  <a:lnTo>
                    <a:pt x="2179" y="40934"/>
                  </a:lnTo>
                  <a:cubicBezTo>
                    <a:pt x="10097" y="36910"/>
                    <a:pt x="19420" y="33278"/>
                    <a:pt x="29885" y="30147"/>
                  </a:cubicBezTo>
                  <a:lnTo>
                    <a:pt x="29885" y="30147"/>
                  </a:lnTo>
                  <a:cubicBezTo>
                    <a:pt x="28111" y="39386"/>
                    <a:pt x="26885" y="48911"/>
                    <a:pt x="26266" y="58627"/>
                  </a:cubicBezTo>
                  <a:cubicBezTo>
                    <a:pt x="23480" y="58948"/>
                    <a:pt x="20765" y="59270"/>
                    <a:pt x="18134" y="59615"/>
                  </a:cubicBezTo>
                  <a:cubicBezTo>
                    <a:pt x="11621" y="60460"/>
                    <a:pt x="5763" y="61365"/>
                    <a:pt x="584" y="62329"/>
                  </a:cubicBezTo>
                  <a:cubicBezTo>
                    <a:pt x="596" y="62389"/>
                    <a:pt x="596" y="62460"/>
                    <a:pt x="608" y="62520"/>
                  </a:cubicBezTo>
                  <a:cubicBezTo>
                    <a:pt x="7942" y="61163"/>
                    <a:pt x="16574" y="59924"/>
                    <a:pt x="26254" y="58841"/>
                  </a:cubicBezTo>
                  <a:lnTo>
                    <a:pt x="26254" y="58841"/>
                  </a:lnTo>
                  <a:cubicBezTo>
                    <a:pt x="25944" y="63794"/>
                    <a:pt x="25777" y="68794"/>
                    <a:pt x="25777" y="73843"/>
                  </a:cubicBezTo>
                  <a:cubicBezTo>
                    <a:pt x="25777" y="78879"/>
                    <a:pt x="25944" y="83880"/>
                    <a:pt x="26254" y="88833"/>
                  </a:cubicBezTo>
                  <a:cubicBezTo>
                    <a:pt x="17014" y="87797"/>
                    <a:pt x="8740" y="86618"/>
                    <a:pt x="1620" y="85332"/>
                  </a:cubicBezTo>
                  <a:cubicBezTo>
                    <a:pt x="1620" y="85404"/>
                    <a:pt x="1620" y="85475"/>
                    <a:pt x="1620" y="85535"/>
                  </a:cubicBezTo>
                  <a:cubicBezTo>
                    <a:pt x="6537" y="86428"/>
                    <a:pt x="12050" y="87273"/>
                    <a:pt x="18134" y="88059"/>
                  </a:cubicBezTo>
                  <a:cubicBezTo>
                    <a:pt x="20765" y="88404"/>
                    <a:pt x="23480" y="88726"/>
                    <a:pt x="26266" y="89047"/>
                  </a:cubicBezTo>
                  <a:cubicBezTo>
                    <a:pt x="26885" y="98762"/>
                    <a:pt x="28099" y="108287"/>
                    <a:pt x="29885" y="117527"/>
                  </a:cubicBezTo>
                  <a:cubicBezTo>
                    <a:pt x="18824" y="114217"/>
                    <a:pt x="9037" y="110359"/>
                    <a:pt x="846" y="106049"/>
                  </a:cubicBezTo>
                  <a:lnTo>
                    <a:pt x="846" y="106049"/>
                  </a:lnTo>
                  <a:cubicBezTo>
                    <a:pt x="858" y="106204"/>
                    <a:pt x="870" y="106359"/>
                    <a:pt x="881" y="106513"/>
                  </a:cubicBezTo>
                  <a:cubicBezTo>
                    <a:pt x="5977" y="109169"/>
                    <a:pt x="11716" y="111669"/>
                    <a:pt x="18086" y="114014"/>
                  </a:cubicBezTo>
                  <a:cubicBezTo>
                    <a:pt x="21884" y="115407"/>
                    <a:pt x="25849" y="116717"/>
                    <a:pt x="29968" y="117955"/>
                  </a:cubicBezTo>
                  <a:cubicBezTo>
                    <a:pt x="31850" y="127611"/>
                    <a:pt x="34350" y="136946"/>
                    <a:pt x="37446" y="145852"/>
                  </a:cubicBezTo>
                  <a:cubicBezTo>
                    <a:pt x="37600" y="145840"/>
                    <a:pt x="37767" y="145840"/>
                    <a:pt x="37934" y="145828"/>
                  </a:cubicBezTo>
                  <a:cubicBezTo>
                    <a:pt x="34862" y="136981"/>
                    <a:pt x="32362" y="127706"/>
                    <a:pt x="30480" y="118098"/>
                  </a:cubicBezTo>
                  <a:lnTo>
                    <a:pt x="30480" y="118098"/>
                  </a:lnTo>
                  <a:cubicBezTo>
                    <a:pt x="43589" y="121992"/>
                    <a:pt x="58198" y="125028"/>
                    <a:pt x="73783" y="127135"/>
                  </a:cubicBezTo>
                  <a:cubicBezTo>
                    <a:pt x="74653" y="133600"/>
                    <a:pt x="75688" y="139910"/>
                    <a:pt x="76879" y="146006"/>
                  </a:cubicBezTo>
                  <a:cubicBezTo>
                    <a:pt x="77010" y="146006"/>
                    <a:pt x="77141" y="146018"/>
                    <a:pt x="77272" y="146018"/>
                  </a:cubicBezTo>
                  <a:cubicBezTo>
                    <a:pt x="76093" y="139970"/>
                    <a:pt x="75046" y="133683"/>
                    <a:pt x="74164" y="127183"/>
                  </a:cubicBezTo>
                  <a:lnTo>
                    <a:pt x="74164" y="127183"/>
                  </a:lnTo>
                  <a:cubicBezTo>
                    <a:pt x="85154" y="128659"/>
                    <a:pt x="96608" y="129659"/>
                    <a:pt x="108371" y="130183"/>
                  </a:cubicBezTo>
                  <a:cubicBezTo>
                    <a:pt x="108657" y="135850"/>
                    <a:pt x="108990" y="141375"/>
                    <a:pt x="109371" y="146733"/>
                  </a:cubicBezTo>
                  <a:cubicBezTo>
                    <a:pt x="109443" y="146745"/>
                    <a:pt x="109514" y="146745"/>
                    <a:pt x="109586" y="146756"/>
                  </a:cubicBezTo>
                  <a:cubicBezTo>
                    <a:pt x="109205" y="141411"/>
                    <a:pt x="108883" y="135886"/>
                    <a:pt x="108585" y="130195"/>
                  </a:cubicBezTo>
                  <a:lnTo>
                    <a:pt x="108585" y="130195"/>
                  </a:lnTo>
                  <a:cubicBezTo>
                    <a:pt x="114681" y="130457"/>
                    <a:pt x="120849" y="130600"/>
                    <a:pt x="127076" y="130600"/>
                  </a:cubicBezTo>
                  <a:cubicBezTo>
                    <a:pt x="133303" y="130600"/>
                    <a:pt x="139470" y="130457"/>
                    <a:pt x="145554" y="130195"/>
                  </a:cubicBezTo>
                  <a:lnTo>
                    <a:pt x="145554" y="130195"/>
                  </a:lnTo>
                  <a:cubicBezTo>
                    <a:pt x="145328" y="134815"/>
                    <a:pt x="145066" y="139327"/>
                    <a:pt x="144769" y="143720"/>
                  </a:cubicBezTo>
                  <a:cubicBezTo>
                    <a:pt x="144828" y="143851"/>
                    <a:pt x="144888" y="143994"/>
                    <a:pt x="144959" y="144161"/>
                  </a:cubicBezTo>
                  <a:cubicBezTo>
                    <a:pt x="145257" y="139613"/>
                    <a:pt x="145531" y="134945"/>
                    <a:pt x="145781" y="130183"/>
                  </a:cubicBezTo>
                  <a:cubicBezTo>
                    <a:pt x="157544" y="129671"/>
                    <a:pt x="168998" y="128659"/>
                    <a:pt x="179975" y="127183"/>
                  </a:cubicBezTo>
                  <a:lnTo>
                    <a:pt x="179975" y="127183"/>
                  </a:lnTo>
                  <a:cubicBezTo>
                    <a:pt x="179106" y="133588"/>
                    <a:pt x="178094" y="139791"/>
                    <a:pt x="176927" y="145756"/>
                  </a:cubicBezTo>
                  <a:lnTo>
                    <a:pt x="177034" y="145756"/>
                  </a:lnTo>
                  <a:cubicBezTo>
                    <a:pt x="177142" y="145697"/>
                    <a:pt x="177249" y="145625"/>
                    <a:pt x="177356" y="145566"/>
                  </a:cubicBezTo>
                  <a:cubicBezTo>
                    <a:pt x="178511" y="139601"/>
                    <a:pt x="179511" y="133445"/>
                    <a:pt x="180368" y="127135"/>
                  </a:cubicBezTo>
                  <a:cubicBezTo>
                    <a:pt x="195953" y="125028"/>
                    <a:pt x="210551" y="121992"/>
                    <a:pt x="223671" y="118098"/>
                  </a:cubicBezTo>
                  <a:lnTo>
                    <a:pt x="223671" y="118098"/>
                  </a:lnTo>
                  <a:cubicBezTo>
                    <a:pt x="221814" y="127599"/>
                    <a:pt x="219337" y="136791"/>
                    <a:pt x="216301" y="145554"/>
                  </a:cubicBezTo>
                  <a:lnTo>
                    <a:pt x="216801" y="145554"/>
                  </a:lnTo>
                  <a:cubicBezTo>
                    <a:pt x="219849" y="136743"/>
                    <a:pt x="222326" y="127504"/>
                    <a:pt x="224183" y="117943"/>
                  </a:cubicBezTo>
                  <a:cubicBezTo>
                    <a:pt x="228291" y="116717"/>
                    <a:pt x="232268" y="115407"/>
                    <a:pt x="236066" y="114002"/>
                  </a:cubicBezTo>
                  <a:cubicBezTo>
                    <a:pt x="249877" y="108930"/>
                    <a:pt x="260747" y="103073"/>
                    <a:pt x="268367" y="96679"/>
                  </a:cubicBezTo>
                  <a:cubicBezTo>
                    <a:pt x="268391" y="96476"/>
                    <a:pt x="268427" y="96286"/>
                    <a:pt x="268451" y="96084"/>
                  </a:cubicBezTo>
                  <a:lnTo>
                    <a:pt x="268451" y="96084"/>
                  </a:lnTo>
                  <a:cubicBezTo>
                    <a:pt x="258592" y="104477"/>
                    <a:pt x="243317" y="111824"/>
                    <a:pt x="224267" y="117527"/>
                  </a:cubicBezTo>
                  <a:cubicBezTo>
                    <a:pt x="226041" y="108287"/>
                    <a:pt x="227267" y="98762"/>
                    <a:pt x="227886" y="89047"/>
                  </a:cubicBezTo>
                  <a:cubicBezTo>
                    <a:pt x="230672" y="88726"/>
                    <a:pt x="233387" y="88404"/>
                    <a:pt x="236018" y="88059"/>
                  </a:cubicBezTo>
                  <a:cubicBezTo>
                    <a:pt x="248770" y="86404"/>
                    <a:pt x="259009" y="84511"/>
                    <a:pt x="266510" y="82451"/>
                  </a:cubicBezTo>
                  <a:cubicBezTo>
                    <a:pt x="266510" y="82379"/>
                    <a:pt x="266510" y="82308"/>
                    <a:pt x="266510" y="82249"/>
                  </a:cubicBezTo>
                  <a:cubicBezTo>
                    <a:pt x="257306" y="84773"/>
                    <a:pt x="244079" y="87023"/>
                    <a:pt x="227898" y="88833"/>
                  </a:cubicBezTo>
                  <a:cubicBezTo>
                    <a:pt x="228208" y="83880"/>
                    <a:pt x="228362" y="78867"/>
                    <a:pt x="228362" y="73831"/>
                  </a:cubicBezTo>
                  <a:cubicBezTo>
                    <a:pt x="228362" y="68794"/>
                    <a:pt x="228208" y="63782"/>
                    <a:pt x="227898" y="58829"/>
                  </a:cubicBezTo>
                  <a:lnTo>
                    <a:pt x="227898" y="58829"/>
                  </a:lnTo>
                  <a:cubicBezTo>
                    <a:pt x="244519" y="60698"/>
                    <a:pt x="258009" y="63008"/>
                    <a:pt x="267248" y="65627"/>
                  </a:cubicBezTo>
                  <a:cubicBezTo>
                    <a:pt x="267248" y="65556"/>
                    <a:pt x="267260" y="65496"/>
                    <a:pt x="267260" y="65425"/>
                  </a:cubicBezTo>
                  <a:cubicBezTo>
                    <a:pt x="259711" y="63282"/>
                    <a:pt x="249210" y="61317"/>
                    <a:pt x="236018" y="59603"/>
                  </a:cubicBezTo>
                  <a:cubicBezTo>
                    <a:pt x="233387" y="59270"/>
                    <a:pt x="230672" y="58936"/>
                    <a:pt x="227886" y="58627"/>
                  </a:cubicBezTo>
                  <a:cubicBezTo>
                    <a:pt x="227267" y="48899"/>
                    <a:pt x="226041" y="39374"/>
                    <a:pt x="224267" y="30135"/>
                  </a:cubicBezTo>
                  <a:lnTo>
                    <a:pt x="224267" y="30135"/>
                  </a:lnTo>
                  <a:cubicBezTo>
                    <a:pt x="243650" y="35945"/>
                    <a:pt x="259116" y="43446"/>
                    <a:pt x="268963" y="52019"/>
                  </a:cubicBezTo>
                  <a:cubicBezTo>
                    <a:pt x="268986" y="51864"/>
                    <a:pt x="269010" y="51709"/>
                    <a:pt x="269046" y="51566"/>
                  </a:cubicBezTo>
                  <a:cubicBezTo>
                    <a:pt x="261390" y="44946"/>
                    <a:pt x="250294" y="38886"/>
                    <a:pt x="236066" y="33659"/>
                  </a:cubicBezTo>
                  <a:cubicBezTo>
                    <a:pt x="232268" y="32266"/>
                    <a:pt x="228291" y="30945"/>
                    <a:pt x="224183" y="29718"/>
                  </a:cubicBezTo>
                  <a:cubicBezTo>
                    <a:pt x="222338" y="20277"/>
                    <a:pt x="219909" y="11133"/>
                    <a:pt x="216908" y="2417"/>
                  </a:cubicBezTo>
                  <a:cubicBezTo>
                    <a:pt x="216766" y="2513"/>
                    <a:pt x="216635" y="2620"/>
                    <a:pt x="216504" y="2715"/>
                  </a:cubicBezTo>
                  <a:cubicBezTo>
                    <a:pt x="219456" y="11299"/>
                    <a:pt x="221850" y="20277"/>
                    <a:pt x="223671" y="29563"/>
                  </a:cubicBezTo>
                  <a:cubicBezTo>
                    <a:pt x="210551" y="25682"/>
                    <a:pt x="195953" y="22646"/>
                    <a:pt x="180368" y="20539"/>
                  </a:cubicBezTo>
                  <a:cubicBezTo>
                    <a:pt x="179416" y="13490"/>
                    <a:pt x="178273" y="6644"/>
                    <a:pt x="176951" y="36"/>
                  </a:cubicBezTo>
                  <a:cubicBezTo>
                    <a:pt x="176820" y="24"/>
                    <a:pt x="176689" y="12"/>
                    <a:pt x="176558" y="0"/>
                  </a:cubicBezTo>
                  <a:close/>
                </a:path>
              </a:pathLst>
            </a:custGeom>
            <a:solidFill>
              <a:srgbClr val="E3C98E">
                <a:alpha val="2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3"/>
          <p:cNvSpPr txBox="1">
            <a:spLocks noGrp="1"/>
          </p:cNvSpPr>
          <p:nvPr>
            <p:ph type="subTitle" idx="1"/>
          </p:nvPr>
        </p:nvSpPr>
        <p:spPr>
          <a:xfrm>
            <a:off x="853326" y="219161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3"/>
          <p:cNvSpPr txBox="1">
            <a:spLocks noGrp="1"/>
          </p:cNvSpPr>
          <p:nvPr>
            <p:ph type="subTitle" idx="2"/>
          </p:nvPr>
        </p:nvSpPr>
        <p:spPr>
          <a:xfrm>
            <a:off x="3346647" y="219161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3"/>
          <p:cNvSpPr txBox="1">
            <a:spLocks noGrp="1"/>
          </p:cNvSpPr>
          <p:nvPr>
            <p:ph type="subTitle" idx="3"/>
          </p:nvPr>
        </p:nvSpPr>
        <p:spPr>
          <a:xfrm>
            <a:off x="853326" y="37724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13"/>
          <p:cNvSpPr txBox="1">
            <a:spLocks noGrp="1"/>
          </p:cNvSpPr>
          <p:nvPr>
            <p:ph type="subTitle" idx="4"/>
          </p:nvPr>
        </p:nvSpPr>
        <p:spPr>
          <a:xfrm>
            <a:off x="3346647" y="37724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13"/>
          <p:cNvSpPr txBox="1">
            <a:spLocks noGrp="1"/>
          </p:cNvSpPr>
          <p:nvPr>
            <p:ph type="subTitle" idx="5"/>
          </p:nvPr>
        </p:nvSpPr>
        <p:spPr>
          <a:xfrm>
            <a:off x="5985174" y="219161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3"/>
          <p:cNvSpPr txBox="1">
            <a:spLocks noGrp="1"/>
          </p:cNvSpPr>
          <p:nvPr>
            <p:ph type="subTitle" idx="6"/>
          </p:nvPr>
        </p:nvSpPr>
        <p:spPr>
          <a:xfrm>
            <a:off x="5985174" y="37724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13"/>
          <p:cNvSpPr txBox="1">
            <a:spLocks noGrp="1"/>
          </p:cNvSpPr>
          <p:nvPr>
            <p:ph type="title" idx="7" hasCustomPrompt="1"/>
          </p:nvPr>
        </p:nvSpPr>
        <p:spPr>
          <a:xfrm>
            <a:off x="1638726" y="13906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a:spLocks noGrp="1"/>
          </p:cNvSpPr>
          <p:nvPr>
            <p:ph type="title" idx="8" hasCustomPrompt="1"/>
          </p:nvPr>
        </p:nvSpPr>
        <p:spPr>
          <a:xfrm>
            <a:off x="1638726" y="297084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a:spLocks noGrp="1"/>
          </p:cNvSpPr>
          <p:nvPr>
            <p:ph type="title" idx="9" hasCustomPrompt="1"/>
          </p:nvPr>
        </p:nvSpPr>
        <p:spPr>
          <a:xfrm>
            <a:off x="4132047" y="13906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3"/>
          <p:cNvSpPr txBox="1">
            <a:spLocks noGrp="1"/>
          </p:cNvSpPr>
          <p:nvPr>
            <p:ph type="title" idx="13" hasCustomPrompt="1"/>
          </p:nvPr>
        </p:nvSpPr>
        <p:spPr>
          <a:xfrm>
            <a:off x="4132047" y="297084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a:spLocks noGrp="1"/>
          </p:cNvSpPr>
          <p:nvPr>
            <p:ph type="title" idx="14" hasCustomPrompt="1"/>
          </p:nvPr>
        </p:nvSpPr>
        <p:spPr>
          <a:xfrm>
            <a:off x="6770574" y="13906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7" name="Google Shape;167;p13"/>
          <p:cNvSpPr txBox="1">
            <a:spLocks noGrp="1"/>
          </p:cNvSpPr>
          <p:nvPr>
            <p:ph type="title" idx="15" hasCustomPrompt="1"/>
          </p:nvPr>
        </p:nvSpPr>
        <p:spPr>
          <a:xfrm>
            <a:off x="6770574" y="297084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a:spLocks noGrp="1"/>
          </p:cNvSpPr>
          <p:nvPr>
            <p:ph type="subTitle" idx="16"/>
          </p:nvPr>
        </p:nvSpPr>
        <p:spPr>
          <a:xfrm>
            <a:off x="853326" y="1859737"/>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 name="Google Shape;169;p13"/>
          <p:cNvSpPr txBox="1">
            <a:spLocks noGrp="1"/>
          </p:cNvSpPr>
          <p:nvPr>
            <p:ph type="subTitle" idx="17"/>
          </p:nvPr>
        </p:nvSpPr>
        <p:spPr>
          <a:xfrm>
            <a:off x="3346647" y="1859737"/>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13"/>
          <p:cNvSpPr txBox="1">
            <a:spLocks noGrp="1"/>
          </p:cNvSpPr>
          <p:nvPr>
            <p:ph type="subTitle" idx="18"/>
          </p:nvPr>
        </p:nvSpPr>
        <p:spPr>
          <a:xfrm>
            <a:off x="5985174" y="1859737"/>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13"/>
          <p:cNvSpPr txBox="1">
            <a:spLocks noGrp="1"/>
          </p:cNvSpPr>
          <p:nvPr>
            <p:ph type="subTitle" idx="19"/>
          </p:nvPr>
        </p:nvSpPr>
        <p:spPr>
          <a:xfrm>
            <a:off x="853326" y="34400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3"/>
          <p:cNvSpPr txBox="1">
            <a:spLocks noGrp="1"/>
          </p:cNvSpPr>
          <p:nvPr>
            <p:ph type="subTitle" idx="20"/>
          </p:nvPr>
        </p:nvSpPr>
        <p:spPr>
          <a:xfrm>
            <a:off x="3346647" y="34400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3"/>
          <p:cNvSpPr txBox="1">
            <a:spLocks noGrp="1"/>
          </p:cNvSpPr>
          <p:nvPr>
            <p:ph type="subTitle" idx="21"/>
          </p:nvPr>
        </p:nvSpPr>
        <p:spPr>
          <a:xfrm>
            <a:off x="5985174" y="3440000"/>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Sansita"/>
                <a:ea typeface="Sansita"/>
                <a:cs typeface="Sansita"/>
                <a:sym typeface="Sansi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4" name="Google Shape;174;p13"/>
          <p:cNvGrpSpPr/>
          <p:nvPr/>
        </p:nvGrpSpPr>
        <p:grpSpPr>
          <a:xfrm>
            <a:off x="7986280" y="357890"/>
            <a:ext cx="1003283" cy="1158056"/>
            <a:chOff x="6836250" y="6659075"/>
            <a:chExt cx="279225" cy="322300"/>
          </a:xfrm>
        </p:grpSpPr>
        <p:sp>
          <p:nvSpPr>
            <p:cNvPr id="175" name="Google Shape;175;p13"/>
            <p:cNvSpPr/>
            <p:nvPr/>
          </p:nvSpPr>
          <p:spPr>
            <a:xfrm>
              <a:off x="6911275" y="6937900"/>
              <a:ext cx="61025" cy="43475"/>
            </a:xfrm>
            <a:custGeom>
              <a:avLst/>
              <a:gdLst/>
              <a:ahLst/>
              <a:cxnLst/>
              <a:rect l="l" t="t" r="r" b="b"/>
              <a:pathLst>
                <a:path w="2441" h="1739" extrusionOk="0">
                  <a:moveTo>
                    <a:pt x="107" y="0"/>
                  </a:moveTo>
                  <a:lnTo>
                    <a:pt x="0" y="1441"/>
                  </a:lnTo>
                  <a:lnTo>
                    <a:pt x="2179" y="1739"/>
                  </a:lnTo>
                  <a:lnTo>
                    <a:pt x="2441" y="274"/>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836250" y="6659075"/>
              <a:ext cx="279225" cy="244325"/>
            </a:xfrm>
            <a:custGeom>
              <a:avLst/>
              <a:gdLst/>
              <a:ahLst/>
              <a:cxnLst/>
              <a:rect l="l" t="t" r="r" b="b"/>
              <a:pathLst>
                <a:path w="11169" h="9773" extrusionOk="0">
                  <a:moveTo>
                    <a:pt x="5126" y="1"/>
                  </a:moveTo>
                  <a:cubicBezTo>
                    <a:pt x="2777" y="1"/>
                    <a:pt x="616" y="834"/>
                    <a:pt x="346" y="3295"/>
                  </a:cubicBezTo>
                  <a:cubicBezTo>
                    <a:pt x="1" y="6438"/>
                    <a:pt x="2894" y="8772"/>
                    <a:pt x="2894" y="8772"/>
                  </a:cubicBezTo>
                  <a:lnTo>
                    <a:pt x="2894" y="9427"/>
                  </a:lnTo>
                  <a:lnTo>
                    <a:pt x="6025" y="9772"/>
                  </a:lnTo>
                  <a:lnTo>
                    <a:pt x="6180" y="9082"/>
                  </a:lnTo>
                  <a:cubicBezTo>
                    <a:pt x="6180" y="9082"/>
                    <a:pt x="9895" y="7284"/>
                    <a:pt x="10538" y="5403"/>
                  </a:cubicBezTo>
                  <a:cubicBezTo>
                    <a:pt x="11169" y="3521"/>
                    <a:pt x="10050" y="688"/>
                    <a:pt x="7085" y="176"/>
                  </a:cubicBezTo>
                  <a:cubicBezTo>
                    <a:pt x="6442" y="65"/>
                    <a:pt x="5777" y="1"/>
                    <a:pt x="5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6867800" y="6662575"/>
              <a:ext cx="204225" cy="240225"/>
            </a:xfrm>
            <a:custGeom>
              <a:avLst/>
              <a:gdLst/>
              <a:ahLst/>
              <a:cxnLst/>
              <a:rect l="l" t="t" r="r" b="b"/>
              <a:pathLst>
                <a:path w="8169" h="9609" extrusionOk="0">
                  <a:moveTo>
                    <a:pt x="3347" y="607"/>
                  </a:moveTo>
                  <a:cubicBezTo>
                    <a:pt x="3561" y="774"/>
                    <a:pt x="3823" y="964"/>
                    <a:pt x="4156" y="1107"/>
                  </a:cubicBezTo>
                  <a:cubicBezTo>
                    <a:pt x="739" y="3893"/>
                    <a:pt x="2549" y="8049"/>
                    <a:pt x="2858" y="8704"/>
                  </a:cubicBezTo>
                  <a:lnTo>
                    <a:pt x="2239" y="8644"/>
                  </a:lnTo>
                  <a:cubicBezTo>
                    <a:pt x="2061" y="8394"/>
                    <a:pt x="72" y="5525"/>
                    <a:pt x="751" y="3143"/>
                  </a:cubicBezTo>
                  <a:cubicBezTo>
                    <a:pt x="1084" y="2024"/>
                    <a:pt x="1954" y="1167"/>
                    <a:pt x="3347" y="607"/>
                  </a:cubicBezTo>
                  <a:close/>
                  <a:moveTo>
                    <a:pt x="4263" y="1155"/>
                  </a:moveTo>
                  <a:cubicBezTo>
                    <a:pt x="4561" y="1262"/>
                    <a:pt x="4894" y="1334"/>
                    <a:pt x="5275" y="1334"/>
                  </a:cubicBezTo>
                  <a:cubicBezTo>
                    <a:pt x="5418" y="1334"/>
                    <a:pt x="5573" y="1322"/>
                    <a:pt x="5740" y="1298"/>
                  </a:cubicBezTo>
                  <a:lnTo>
                    <a:pt x="5740" y="1298"/>
                  </a:lnTo>
                  <a:lnTo>
                    <a:pt x="5716" y="1310"/>
                  </a:lnTo>
                  <a:cubicBezTo>
                    <a:pt x="7204" y="4858"/>
                    <a:pt x="3918" y="8489"/>
                    <a:pt x="3656" y="8775"/>
                  </a:cubicBezTo>
                  <a:lnTo>
                    <a:pt x="2989" y="8715"/>
                  </a:lnTo>
                  <a:cubicBezTo>
                    <a:pt x="2799" y="8346"/>
                    <a:pt x="715" y="4001"/>
                    <a:pt x="4263" y="1155"/>
                  </a:cubicBezTo>
                  <a:close/>
                  <a:moveTo>
                    <a:pt x="6942" y="881"/>
                  </a:moveTo>
                  <a:cubicBezTo>
                    <a:pt x="7764" y="1988"/>
                    <a:pt x="8061" y="3131"/>
                    <a:pt x="7835" y="4298"/>
                  </a:cubicBezTo>
                  <a:cubicBezTo>
                    <a:pt x="7347" y="6846"/>
                    <a:pt x="4466" y="8692"/>
                    <a:pt x="4240" y="8834"/>
                  </a:cubicBezTo>
                  <a:lnTo>
                    <a:pt x="3787" y="8787"/>
                  </a:lnTo>
                  <a:cubicBezTo>
                    <a:pt x="4287" y="8227"/>
                    <a:pt x="7252" y="4727"/>
                    <a:pt x="5823" y="1286"/>
                  </a:cubicBezTo>
                  <a:cubicBezTo>
                    <a:pt x="6168" y="1215"/>
                    <a:pt x="6537" y="1095"/>
                    <a:pt x="6942" y="881"/>
                  </a:cubicBezTo>
                  <a:close/>
                  <a:moveTo>
                    <a:pt x="2918" y="0"/>
                  </a:moveTo>
                  <a:lnTo>
                    <a:pt x="2835" y="60"/>
                  </a:lnTo>
                  <a:cubicBezTo>
                    <a:pt x="2835" y="60"/>
                    <a:pt x="2977" y="274"/>
                    <a:pt x="3251" y="524"/>
                  </a:cubicBezTo>
                  <a:cubicBezTo>
                    <a:pt x="1858" y="1095"/>
                    <a:pt x="977" y="1977"/>
                    <a:pt x="656" y="3120"/>
                  </a:cubicBezTo>
                  <a:cubicBezTo>
                    <a:pt x="1" y="5394"/>
                    <a:pt x="1739" y="8096"/>
                    <a:pt x="2108" y="8620"/>
                  </a:cubicBezTo>
                  <a:lnTo>
                    <a:pt x="1501" y="8561"/>
                  </a:lnTo>
                  <a:lnTo>
                    <a:pt x="1489" y="8668"/>
                  </a:lnTo>
                  <a:lnTo>
                    <a:pt x="1918" y="8715"/>
                  </a:lnTo>
                  <a:lnTo>
                    <a:pt x="1894" y="9323"/>
                  </a:lnTo>
                  <a:lnTo>
                    <a:pt x="2001" y="9323"/>
                  </a:lnTo>
                  <a:lnTo>
                    <a:pt x="2025" y="8727"/>
                  </a:lnTo>
                  <a:lnTo>
                    <a:pt x="2549" y="8775"/>
                  </a:lnTo>
                  <a:lnTo>
                    <a:pt x="2489" y="9382"/>
                  </a:lnTo>
                  <a:lnTo>
                    <a:pt x="2596" y="9394"/>
                  </a:lnTo>
                  <a:lnTo>
                    <a:pt x="2656" y="8787"/>
                  </a:lnTo>
                  <a:lnTo>
                    <a:pt x="3287" y="8846"/>
                  </a:lnTo>
                  <a:lnTo>
                    <a:pt x="3228" y="9466"/>
                  </a:lnTo>
                  <a:lnTo>
                    <a:pt x="3335" y="9477"/>
                  </a:lnTo>
                  <a:lnTo>
                    <a:pt x="3394" y="8858"/>
                  </a:lnTo>
                  <a:lnTo>
                    <a:pt x="3942" y="8906"/>
                  </a:lnTo>
                  <a:lnTo>
                    <a:pt x="3870" y="9537"/>
                  </a:lnTo>
                  <a:lnTo>
                    <a:pt x="3978" y="9549"/>
                  </a:lnTo>
                  <a:lnTo>
                    <a:pt x="4049" y="8918"/>
                  </a:lnTo>
                  <a:lnTo>
                    <a:pt x="4513" y="8965"/>
                  </a:lnTo>
                  <a:lnTo>
                    <a:pt x="4382" y="9585"/>
                  </a:lnTo>
                  <a:lnTo>
                    <a:pt x="4478" y="9608"/>
                  </a:lnTo>
                  <a:lnTo>
                    <a:pt x="4621" y="8977"/>
                  </a:lnTo>
                  <a:lnTo>
                    <a:pt x="5061" y="9013"/>
                  </a:lnTo>
                  <a:lnTo>
                    <a:pt x="5073" y="8906"/>
                  </a:lnTo>
                  <a:lnTo>
                    <a:pt x="4406" y="8846"/>
                  </a:lnTo>
                  <a:cubicBezTo>
                    <a:pt x="5013" y="8453"/>
                    <a:pt x="7490" y="6691"/>
                    <a:pt x="7942" y="4322"/>
                  </a:cubicBezTo>
                  <a:cubicBezTo>
                    <a:pt x="8169" y="3131"/>
                    <a:pt x="7859" y="1953"/>
                    <a:pt x="7026" y="834"/>
                  </a:cubicBezTo>
                  <a:cubicBezTo>
                    <a:pt x="7109" y="786"/>
                    <a:pt x="7192" y="738"/>
                    <a:pt x="7276" y="679"/>
                  </a:cubicBezTo>
                  <a:lnTo>
                    <a:pt x="7216" y="595"/>
                  </a:lnTo>
                  <a:cubicBezTo>
                    <a:pt x="6467" y="1067"/>
                    <a:pt x="5808" y="1239"/>
                    <a:pt x="5245" y="1239"/>
                  </a:cubicBezTo>
                  <a:cubicBezTo>
                    <a:pt x="3776" y="1239"/>
                    <a:pt x="2961" y="69"/>
                    <a:pt x="29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6910675" y="6891450"/>
              <a:ext cx="74725" cy="60750"/>
            </a:xfrm>
            <a:custGeom>
              <a:avLst/>
              <a:gdLst/>
              <a:ahLst/>
              <a:cxnLst/>
              <a:rect l="l" t="t" r="r" b="b"/>
              <a:pathLst>
                <a:path w="2989" h="2430" extrusionOk="0">
                  <a:moveTo>
                    <a:pt x="48" y="1"/>
                  </a:moveTo>
                  <a:lnTo>
                    <a:pt x="0" y="13"/>
                  </a:lnTo>
                  <a:lnTo>
                    <a:pt x="453" y="1846"/>
                  </a:lnTo>
                  <a:lnTo>
                    <a:pt x="24" y="1787"/>
                  </a:lnTo>
                  <a:lnTo>
                    <a:pt x="24" y="2108"/>
                  </a:lnTo>
                  <a:lnTo>
                    <a:pt x="2465" y="2430"/>
                  </a:lnTo>
                  <a:lnTo>
                    <a:pt x="2536" y="2120"/>
                  </a:lnTo>
                  <a:lnTo>
                    <a:pt x="2144" y="2061"/>
                  </a:lnTo>
                  <a:lnTo>
                    <a:pt x="2989" y="322"/>
                  </a:lnTo>
                  <a:lnTo>
                    <a:pt x="2941" y="311"/>
                  </a:lnTo>
                  <a:lnTo>
                    <a:pt x="2096" y="2061"/>
                  </a:lnTo>
                  <a:lnTo>
                    <a:pt x="1953" y="2037"/>
                  </a:lnTo>
                  <a:lnTo>
                    <a:pt x="2465" y="239"/>
                  </a:lnTo>
                  <a:lnTo>
                    <a:pt x="2417" y="227"/>
                  </a:lnTo>
                  <a:lnTo>
                    <a:pt x="1905" y="2037"/>
                  </a:lnTo>
                  <a:lnTo>
                    <a:pt x="679" y="1870"/>
                  </a:lnTo>
                  <a:lnTo>
                    <a:pt x="631" y="13"/>
                  </a:lnTo>
                  <a:lnTo>
                    <a:pt x="572" y="13"/>
                  </a:lnTo>
                  <a:lnTo>
                    <a:pt x="620" y="1858"/>
                  </a:lnTo>
                  <a:lnTo>
                    <a:pt x="512" y="1846"/>
                  </a:lnTo>
                  <a:lnTo>
                    <a:pt x="48" y="1"/>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249940" y="4242083"/>
            <a:ext cx="789682" cy="723827"/>
            <a:chOff x="249940" y="4242083"/>
            <a:chExt cx="789682" cy="723827"/>
          </a:xfrm>
        </p:grpSpPr>
        <p:sp>
          <p:nvSpPr>
            <p:cNvPr id="180" name="Google Shape;180;p13"/>
            <p:cNvSpPr/>
            <p:nvPr/>
          </p:nvSpPr>
          <p:spPr>
            <a:xfrm>
              <a:off x="389475" y="4862400"/>
              <a:ext cx="2583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720000" y="4627825"/>
              <a:ext cx="2583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3"/>
            <p:cNvGrpSpPr/>
            <p:nvPr/>
          </p:nvGrpSpPr>
          <p:grpSpPr>
            <a:xfrm flipH="1">
              <a:off x="249940" y="4242083"/>
              <a:ext cx="789682" cy="723827"/>
              <a:chOff x="4896425" y="6632275"/>
              <a:chExt cx="319425" cy="279125"/>
            </a:xfrm>
          </p:grpSpPr>
          <p:sp>
            <p:nvSpPr>
              <p:cNvPr id="183" name="Google Shape;183;p13"/>
              <p:cNvSpPr/>
              <p:nvPr/>
            </p:nvSpPr>
            <p:spPr>
              <a:xfrm>
                <a:off x="5083950" y="6632275"/>
                <a:ext cx="46175" cy="31500"/>
              </a:xfrm>
              <a:custGeom>
                <a:avLst/>
                <a:gdLst/>
                <a:ahLst/>
                <a:cxnLst/>
                <a:rect l="l" t="t" r="r" b="b"/>
                <a:pathLst>
                  <a:path w="1847" h="1260" extrusionOk="0">
                    <a:moveTo>
                      <a:pt x="461" y="0"/>
                    </a:moveTo>
                    <a:cubicBezTo>
                      <a:pt x="367" y="0"/>
                      <a:pt x="310" y="10"/>
                      <a:pt x="310" y="10"/>
                    </a:cubicBezTo>
                    <a:lnTo>
                      <a:pt x="1" y="617"/>
                    </a:lnTo>
                    <a:lnTo>
                      <a:pt x="1191" y="1260"/>
                    </a:lnTo>
                    <a:lnTo>
                      <a:pt x="1846" y="795"/>
                    </a:lnTo>
                    <a:cubicBezTo>
                      <a:pt x="1380" y="88"/>
                      <a:pt x="746"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5172075" y="6684900"/>
                <a:ext cx="39600" cy="37825"/>
              </a:xfrm>
              <a:custGeom>
                <a:avLst/>
                <a:gdLst/>
                <a:ahLst/>
                <a:cxnLst/>
                <a:rect l="l" t="t" r="r" b="b"/>
                <a:pathLst>
                  <a:path w="1584" h="1513" extrusionOk="0">
                    <a:moveTo>
                      <a:pt x="548" y="0"/>
                    </a:moveTo>
                    <a:lnTo>
                      <a:pt x="0" y="405"/>
                    </a:lnTo>
                    <a:lnTo>
                      <a:pt x="786" y="1512"/>
                    </a:lnTo>
                    <a:lnTo>
                      <a:pt x="1584" y="1393"/>
                    </a:lnTo>
                    <a:cubicBezTo>
                      <a:pt x="1441" y="274"/>
                      <a:pt x="548"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4896425" y="6635175"/>
                <a:ext cx="319425" cy="276225"/>
              </a:xfrm>
              <a:custGeom>
                <a:avLst/>
                <a:gdLst/>
                <a:ahLst/>
                <a:cxnLst/>
                <a:rect l="l" t="t" r="r" b="b"/>
                <a:pathLst>
                  <a:path w="12777" h="11049" extrusionOk="0">
                    <a:moveTo>
                      <a:pt x="6573" y="1"/>
                    </a:moveTo>
                    <a:lnTo>
                      <a:pt x="1" y="4442"/>
                    </a:lnTo>
                    <a:cubicBezTo>
                      <a:pt x="346" y="7088"/>
                      <a:pt x="2248" y="7133"/>
                      <a:pt x="2375" y="7133"/>
                    </a:cubicBezTo>
                    <a:cubicBezTo>
                      <a:pt x="2380" y="7133"/>
                      <a:pt x="2382" y="7133"/>
                      <a:pt x="2382" y="7133"/>
                    </a:cubicBezTo>
                    <a:lnTo>
                      <a:pt x="5490" y="4061"/>
                    </a:lnTo>
                    <a:cubicBezTo>
                      <a:pt x="6311" y="4073"/>
                      <a:pt x="7454" y="4406"/>
                      <a:pt x="8299" y="5930"/>
                    </a:cubicBezTo>
                    <a:lnTo>
                      <a:pt x="5537" y="8728"/>
                    </a:lnTo>
                    <a:cubicBezTo>
                      <a:pt x="6093" y="10805"/>
                      <a:pt x="7534" y="11049"/>
                      <a:pt x="8180" y="11049"/>
                    </a:cubicBezTo>
                    <a:cubicBezTo>
                      <a:pt x="8378" y="11049"/>
                      <a:pt x="8502" y="11026"/>
                      <a:pt x="8502" y="11026"/>
                    </a:cubicBezTo>
                    <a:lnTo>
                      <a:pt x="12776" y="4906"/>
                    </a:lnTo>
                    <a:cubicBezTo>
                      <a:pt x="11836" y="822"/>
                      <a:pt x="6573" y="1"/>
                      <a:pt x="6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4902100" y="6738800"/>
                <a:ext cx="69950" cy="68950"/>
              </a:xfrm>
              <a:custGeom>
                <a:avLst/>
                <a:gdLst/>
                <a:ahLst/>
                <a:cxnLst/>
                <a:rect l="l" t="t" r="r" b="b"/>
                <a:pathLst>
                  <a:path w="2798" h="2758" extrusionOk="0">
                    <a:moveTo>
                      <a:pt x="870" y="0"/>
                    </a:moveTo>
                    <a:cubicBezTo>
                      <a:pt x="704" y="0"/>
                      <a:pt x="552" y="46"/>
                      <a:pt x="429" y="142"/>
                    </a:cubicBezTo>
                    <a:cubicBezTo>
                      <a:pt x="0" y="475"/>
                      <a:pt x="83" y="1309"/>
                      <a:pt x="619" y="1987"/>
                    </a:cubicBezTo>
                    <a:cubicBezTo>
                      <a:pt x="1003" y="2473"/>
                      <a:pt x="1515" y="2758"/>
                      <a:pt x="1932" y="2758"/>
                    </a:cubicBezTo>
                    <a:cubicBezTo>
                      <a:pt x="2097" y="2758"/>
                      <a:pt x="2248" y="2713"/>
                      <a:pt x="2369" y="2618"/>
                    </a:cubicBezTo>
                    <a:cubicBezTo>
                      <a:pt x="2798" y="2273"/>
                      <a:pt x="2703" y="1452"/>
                      <a:pt x="2167" y="773"/>
                    </a:cubicBezTo>
                    <a:cubicBezTo>
                      <a:pt x="1785" y="281"/>
                      <a:pt x="1283" y="0"/>
                      <a:pt x="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5038725" y="6840600"/>
                <a:ext cx="77700" cy="65750"/>
              </a:xfrm>
              <a:custGeom>
                <a:avLst/>
                <a:gdLst/>
                <a:ahLst/>
                <a:cxnLst/>
                <a:rect l="l" t="t" r="r" b="b"/>
                <a:pathLst>
                  <a:path w="3108" h="2630" extrusionOk="0">
                    <a:moveTo>
                      <a:pt x="967" y="0"/>
                    </a:moveTo>
                    <a:cubicBezTo>
                      <a:pt x="731" y="0"/>
                      <a:pt x="524" y="73"/>
                      <a:pt x="381" y="225"/>
                    </a:cubicBezTo>
                    <a:cubicBezTo>
                      <a:pt x="0" y="630"/>
                      <a:pt x="214" y="1452"/>
                      <a:pt x="869" y="2047"/>
                    </a:cubicBezTo>
                    <a:cubicBezTo>
                      <a:pt x="1271" y="2426"/>
                      <a:pt x="1747" y="2629"/>
                      <a:pt x="2141" y="2629"/>
                    </a:cubicBezTo>
                    <a:cubicBezTo>
                      <a:pt x="2377" y="2629"/>
                      <a:pt x="2584" y="2556"/>
                      <a:pt x="2727" y="2404"/>
                    </a:cubicBezTo>
                    <a:cubicBezTo>
                      <a:pt x="3108" y="1999"/>
                      <a:pt x="2881" y="1178"/>
                      <a:pt x="2238" y="582"/>
                    </a:cubicBezTo>
                    <a:cubicBezTo>
                      <a:pt x="1837" y="203"/>
                      <a:pt x="1361"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4924700" y="6640250"/>
                <a:ext cx="284000" cy="247075"/>
              </a:xfrm>
              <a:custGeom>
                <a:avLst/>
                <a:gdLst/>
                <a:ahLst/>
                <a:cxnLst/>
                <a:rect l="l" t="t" r="r" b="b"/>
                <a:pathLst>
                  <a:path w="11360" h="9883" extrusionOk="0">
                    <a:moveTo>
                      <a:pt x="6287" y="3298"/>
                    </a:moveTo>
                    <a:cubicBezTo>
                      <a:pt x="6192" y="3298"/>
                      <a:pt x="6121" y="3453"/>
                      <a:pt x="6121" y="3655"/>
                    </a:cubicBezTo>
                    <a:cubicBezTo>
                      <a:pt x="6121" y="3846"/>
                      <a:pt x="6192" y="4013"/>
                      <a:pt x="6287" y="4013"/>
                    </a:cubicBezTo>
                    <a:cubicBezTo>
                      <a:pt x="6371" y="4013"/>
                      <a:pt x="6454" y="3846"/>
                      <a:pt x="6454" y="3655"/>
                    </a:cubicBezTo>
                    <a:cubicBezTo>
                      <a:pt x="6454" y="3453"/>
                      <a:pt x="6371" y="3298"/>
                      <a:pt x="6287" y="3298"/>
                    </a:cubicBezTo>
                    <a:close/>
                    <a:moveTo>
                      <a:pt x="6264" y="2893"/>
                    </a:moveTo>
                    <a:cubicBezTo>
                      <a:pt x="6454" y="2893"/>
                      <a:pt x="6621" y="3215"/>
                      <a:pt x="6621" y="3584"/>
                    </a:cubicBezTo>
                    <a:cubicBezTo>
                      <a:pt x="6621" y="3965"/>
                      <a:pt x="6454" y="4274"/>
                      <a:pt x="6264" y="4274"/>
                    </a:cubicBezTo>
                    <a:cubicBezTo>
                      <a:pt x="6061" y="4274"/>
                      <a:pt x="5906" y="3965"/>
                      <a:pt x="5906" y="3584"/>
                    </a:cubicBezTo>
                    <a:cubicBezTo>
                      <a:pt x="5906" y="3215"/>
                      <a:pt x="6061" y="2893"/>
                      <a:pt x="6264" y="2893"/>
                    </a:cubicBezTo>
                    <a:close/>
                    <a:moveTo>
                      <a:pt x="6264" y="2798"/>
                    </a:moveTo>
                    <a:cubicBezTo>
                      <a:pt x="6002" y="2798"/>
                      <a:pt x="5799" y="3143"/>
                      <a:pt x="5799" y="3584"/>
                    </a:cubicBezTo>
                    <a:cubicBezTo>
                      <a:pt x="5799" y="4024"/>
                      <a:pt x="6002" y="4382"/>
                      <a:pt x="6264" y="4382"/>
                    </a:cubicBezTo>
                    <a:cubicBezTo>
                      <a:pt x="6514" y="4382"/>
                      <a:pt x="6716" y="4036"/>
                      <a:pt x="6716" y="3584"/>
                    </a:cubicBezTo>
                    <a:cubicBezTo>
                      <a:pt x="6716" y="3143"/>
                      <a:pt x="6514" y="2798"/>
                      <a:pt x="6264" y="2798"/>
                    </a:cubicBezTo>
                    <a:close/>
                    <a:moveTo>
                      <a:pt x="5061" y="0"/>
                    </a:moveTo>
                    <a:lnTo>
                      <a:pt x="5049" y="107"/>
                    </a:lnTo>
                    <a:cubicBezTo>
                      <a:pt x="5109" y="107"/>
                      <a:pt x="10645" y="834"/>
                      <a:pt x="11264" y="5191"/>
                    </a:cubicBezTo>
                    <a:lnTo>
                      <a:pt x="11359" y="5167"/>
                    </a:lnTo>
                    <a:cubicBezTo>
                      <a:pt x="10728" y="750"/>
                      <a:pt x="5121" y="12"/>
                      <a:pt x="5061" y="0"/>
                    </a:cubicBezTo>
                    <a:close/>
                    <a:moveTo>
                      <a:pt x="3015" y="1619"/>
                    </a:moveTo>
                    <a:cubicBezTo>
                      <a:pt x="2984" y="1619"/>
                      <a:pt x="2967" y="1619"/>
                      <a:pt x="2966" y="1619"/>
                    </a:cubicBezTo>
                    <a:lnTo>
                      <a:pt x="2966" y="1715"/>
                    </a:lnTo>
                    <a:cubicBezTo>
                      <a:pt x="2968" y="1715"/>
                      <a:pt x="2981" y="1714"/>
                      <a:pt x="3003" y="1714"/>
                    </a:cubicBezTo>
                    <a:cubicBezTo>
                      <a:pt x="3480" y="1714"/>
                      <a:pt x="8310" y="1823"/>
                      <a:pt x="10038" y="6596"/>
                    </a:cubicBezTo>
                    <a:lnTo>
                      <a:pt x="10133" y="6572"/>
                    </a:lnTo>
                    <a:cubicBezTo>
                      <a:pt x="9181" y="3917"/>
                      <a:pt x="7276" y="2715"/>
                      <a:pt x="5859" y="2167"/>
                    </a:cubicBezTo>
                    <a:cubicBezTo>
                      <a:pt x="4480" y="1647"/>
                      <a:pt x="3271" y="1619"/>
                      <a:pt x="3015" y="1619"/>
                    </a:cubicBezTo>
                    <a:close/>
                    <a:moveTo>
                      <a:pt x="275" y="3395"/>
                    </a:moveTo>
                    <a:cubicBezTo>
                      <a:pt x="117" y="3395"/>
                      <a:pt x="13" y="3413"/>
                      <a:pt x="1" y="3417"/>
                    </a:cubicBezTo>
                    <a:lnTo>
                      <a:pt x="25" y="3512"/>
                    </a:lnTo>
                    <a:cubicBezTo>
                      <a:pt x="25" y="3512"/>
                      <a:pt x="116" y="3497"/>
                      <a:pt x="261" y="3497"/>
                    </a:cubicBezTo>
                    <a:cubicBezTo>
                      <a:pt x="544" y="3497"/>
                      <a:pt x="1032" y="3555"/>
                      <a:pt x="1442" y="3893"/>
                    </a:cubicBezTo>
                    <a:cubicBezTo>
                      <a:pt x="1918" y="4298"/>
                      <a:pt x="2168" y="4989"/>
                      <a:pt x="2168" y="5941"/>
                    </a:cubicBezTo>
                    <a:lnTo>
                      <a:pt x="1215" y="6894"/>
                    </a:lnTo>
                    <a:lnTo>
                      <a:pt x="1287" y="6965"/>
                    </a:lnTo>
                    <a:lnTo>
                      <a:pt x="4394" y="3893"/>
                    </a:lnTo>
                    <a:lnTo>
                      <a:pt x="4323" y="3822"/>
                    </a:lnTo>
                    <a:lnTo>
                      <a:pt x="2275" y="5846"/>
                    </a:lnTo>
                    <a:cubicBezTo>
                      <a:pt x="2251" y="4917"/>
                      <a:pt x="2001" y="4227"/>
                      <a:pt x="1501" y="3822"/>
                    </a:cubicBezTo>
                    <a:cubicBezTo>
                      <a:pt x="1078" y="3462"/>
                      <a:pt x="578" y="3395"/>
                      <a:pt x="275" y="3395"/>
                    </a:cubicBezTo>
                    <a:close/>
                    <a:moveTo>
                      <a:pt x="7728" y="5072"/>
                    </a:moveTo>
                    <a:lnTo>
                      <a:pt x="4371" y="8489"/>
                    </a:lnTo>
                    <a:lnTo>
                      <a:pt x="4442" y="8561"/>
                    </a:lnTo>
                    <a:lnTo>
                      <a:pt x="5442" y="7549"/>
                    </a:lnTo>
                    <a:cubicBezTo>
                      <a:pt x="5680" y="7549"/>
                      <a:pt x="7740" y="7668"/>
                      <a:pt x="7978" y="9882"/>
                    </a:cubicBezTo>
                    <a:lnTo>
                      <a:pt x="8073" y="9870"/>
                    </a:lnTo>
                    <a:cubicBezTo>
                      <a:pt x="7847" y="7787"/>
                      <a:pt x="6014" y="7489"/>
                      <a:pt x="5537" y="7453"/>
                    </a:cubicBezTo>
                    <a:lnTo>
                      <a:pt x="7800" y="5144"/>
                    </a:lnTo>
                    <a:lnTo>
                      <a:pt x="7728" y="50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5041700" y="6658100"/>
                <a:ext cx="152700" cy="108375"/>
              </a:xfrm>
              <a:custGeom>
                <a:avLst/>
                <a:gdLst/>
                <a:ahLst/>
                <a:cxnLst/>
                <a:rect l="l" t="t" r="r" b="b"/>
                <a:pathLst>
                  <a:path w="6108" h="4335" extrusionOk="0">
                    <a:moveTo>
                      <a:pt x="369" y="0"/>
                    </a:moveTo>
                    <a:cubicBezTo>
                      <a:pt x="167" y="0"/>
                      <a:pt x="0" y="84"/>
                      <a:pt x="0" y="179"/>
                    </a:cubicBezTo>
                    <a:cubicBezTo>
                      <a:pt x="0" y="274"/>
                      <a:pt x="167" y="346"/>
                      <a:pt x="369" y="346"/>
                    </a:cubicBezTo>
                    <a:cubicBezTo>
                      <a:pt x="572" y="346"/>
                      <a:pt x="738" y="274"/>
                      <a:pt x="738" y="179"/>
                    </a:cubicBezTo>
                    <a:cubicBezTo>
                      <a:pt x="738" y="84"/>
                      <a:pt x="572" y="0"/>
                      <a:pt x="369" y="0"/>
                    </a:cubicBezTo>
                    <a:close/>
                    <a:moveTo>
                      <a:pt x="2417" y="548"/>
                    </a:moveTo>
                    <a:cubicBezTo>
                      <a:pt x="2215" y="548"/>
                      <a:pt x="2048" y="643"/>
                      <a:pt x="2048" y="751"/>
                    </a:cubicBezTo>
                    <a:cubicBezTo>
                      <a:pt x="2048" y="858"/>
                      <a:pt x="2215" y="953"/>
                      <a:pt x="2417" y="953"/>
                    </a:cubicBezTo>
                    <a:cubicBezTo>
                      <a:pt x="2631" y="953"/>
                      <a:pt x="2798" y="858"/>
                      <a:pt x="2798" y="751"/>
                    </a:cubicBezTo>
                    <a:cubicBezTo>
                      <a:pt x="2798" y="643"/>
                      <a:pt x="2619" y="548"/>
                      <a:pt x="2417" y="548"/>
                    </a:cubicBezTo>
                    <a:close/>
                    <a:moveTo>
                      <a:pt x="4655" y="2132"/>
                    </a:moveTo>
                    <a:cubicBezTo>
                      <a:pt x="4465" y="2132"/>
                      <a:pt x="4310" y="2227"/>
                      <a:pt x="4310" y="2358"/>
                    </a:cubicBezTo>
                    <a:cubicBezTo>
                      <a:pt x="4310" y="2477"/>
                      <a:pt x="4465" y="2572"/>
                      <a:pt x="4655" y="2572"/>
                    </a:cubicBezTo>
                    <a:cubicBezTo>
                      <a:pt x="4666" y="2573"/>
                      <a:pt x="4676" y="2573"/>
                      <a:pt x="4686" y="2573"/>
                    </a:cubicBezTo>
                    <a:cubicBezTo>
                      <a:pt x="4873" y="2573"/>
                      <a:pt x="5013" y="2471"/>
                      <a:pt x="5013" y="2358"/>
                    </a:cubicBezTo>
                    <a:cubicBezTo>
                      <a:pt x="5013" y="2227"/>
                      <a:pt x="4858" y="2132"/>
                      <a:pt x="4655" y="2132"/>
                    </a:cubicBezTo>
                    <a:close/>
                    <a:moveTo>
                      <a:pt x="5763" y="3906"/>
                    </a:moveTo>
                    <a:cubicBezTo>
                      <a:pt x="5572" y="3906"/>
                      <a:pt x="5406" y="4001"/>
                      <a:pt x="5406" y="4120"/>
                    </a:cubicBezTo>
                    <a:cubicBezTo>
                      <a:pt x="5406" y="4227"/>
                      <a:pt x="5572" y="4334"/>
                      <a:pt x="5763" y="4334"/>
                    </a:cubicBezTo>
                    <a:cubicBezTo>
                      <a:pt x="5953" y="4334"/>
                      <a:pt x="6108" y="4227"/>
                      <a:pt x="6108" y="4120"/>
                    </a:cubicBezTo>
                    <a:cubicBezTo>
                      <a:pt x="6108" y="4001"/>
                      <a:pt x="5953" y="3906"/>
                      <a:pt x="5763" y="39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935125" y="6752050"/>
                <a:ext cx="29800" cy="35375"/>
              </a:xfrm>
              <a:custGeom>
                <a:avLst/>
                <a:gdLst/>
                <a:ahLst/>
                <a:cxnLst/>
                <a:rect l="l" t="t" r="r" b="b"/>
                <a:pathLst>
                  <a:path w="1192" h="1415" extrusionOk="0">
                    <a:moveTo>
                      <a:pt x="189" y="0"/>
                    </a:moveTo>
                    <a:cubicBezTo>
                      <a:pt x="167" y="0"/>
                      <a:pt x="148" y="6"/>
                      <a:pt x="132" y="17"/>
                    </a:cubicBezTo>
                    <a:cubicBezTo>
                      <a:pt x="1" y="100"/>
                      <a:pt x="120" y="481"/>
                      <a:pt x="382" y="862"/>
                    </a:cubicBezTo>
                    <a:cubicBezTo>
                      <a:pt x="598" y="1192"/>
                      <a:pt x="859" y="1414"/>
                      <a:pt x="1010" y="1414"/>
                    </a:cubicBezTo>
                    <a:cubicBezTo>
                      <a:pt x="1034" y="1414"/>
                      <a:pt x="1055" y="1409"/>
                      <a:pt x="1072" y="1398"/>
                    </a:cubicBezTo>
                    <a:cubicBezTo>
                      <a:pt x="1191" y="1315"/>
                      <a:pt x="1084" y="934"/>
                      <a:pt x="822" y="553"/>
                    </a:cubicBezTo>
                    <a:cubicBezTo>
                      <a:pt x="596" y="223"/>
                      <a:pt x="33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5079800" y="6853250"/>
                <a:ext cx="29775" cy="35375"/>
              </a:xfrm>
              <a:custGeom>
                <a:avLst/>
                <a:gdLst/>
                <a:ahLst/>
                <a:cxnLst/>
                <a:rect l="l" t="t" r="r" b="b"/>
                <a:pathLst>
                  <a:path w="1191" h="1415" extrusionOk="0">
                    <a:moveTo>
                      <a:pt x="189" y="0"/>
                    </a:moveTo>
                    <a:cubicBezTo>
                      <a:pt x="167" y="0"/>
                      <a:pt x="147" y="6"/>
                      <a:pt x="131" y="17"/>
                    </a:cubicBezTo>
                    <a:cubicBezTo>
                      <a:pt x="0" y="100"/>
                      <a:pt x="119" y="481"/>
                      <a:pt x="381" y="862"/>
                    </a:cubicBezTo>
                    <a:cubicBezTo>
                      <a:pt x="597" y="1192"/>
                      <a:pt x="858" y="1415"/>
                      <a:pt x="1010" y="1415"/>
                    </a:cubicBezTo>
                    <a:cubicBezTo>
                      <a:pt x="1033" y="1415"/>
                      <a:pt x="1054" y="1409"/>
                      <a:pt x="1072" y="1398"/>
                    </a:cubicBezTo>
                    <a:cubicBezTo>
                      <a:pt x="1191" y="1315"/>
                      <a:pt x="1084" y="934"/>
                      <a:pt x="822" y="553"/>
                    </a:cubicBezTo>
                    <a:cubicBezTo>
                      <a:pt x="595" y="223"/>
                      <a:pt x="33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1pPr>
            <a:lvl2pPr lvl="1"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2pPr>
            <a:lvl3pPr lvl="2"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3pPr>
            <a:lvl4pPr lvl="3"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4pPr>
            <a:lvl5pPr lvl="4"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5pPr>
            <a:lvl6pPr lvl="5"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6pPr>
            <a:lvl7pPr lvl="6"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7pPr>
            <a:lvl8pPr lvl="7"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8pPr>
            <a:lvl9pPr lvl="8" rtl="0">
              <a:spcBef>
                <a:spcPts val="0"/>
              </a:spcBef>
              <a:spcAft>
                <a:spcPts val="0"/>
              </a:spcAft>
              <a:buClr>
                <a:schemeClr val="dk1"/>
              </a:buClr>
              <a:buSzPts val="3500"/>
              <a:buFont typeface="Sansita"/>
              <a:buNone/>
              <a:defRPr sz="3500" b="1">
                <a:solidFill>
                  <a:schemeClr val="dk1"/>
                </a:solidFill>
                <a:latin typeface="Sansita"/>
                <a:ea typeface="Sansita"/>
                <a:cs typeface="Sansita"/>
                <a:sym typeface="Sansit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9" r:id="rId9"/>
    <p:sldLayoutId id="2147483660" r:id="rId10"/>
    <p:sldLayoutId id="2147483661" r:id="rId11"/>
    <p:sldLayoutId id="2147483663" r:id="rId12"/>
    <p:sldLayoutId id="2147483665" r:id="rId13"/>
    <p:sldLayoutId id="2147483667" r:id="rId14"/>
    <p:sldLayoutId id="2147483669" r:id="rId15"/>
    <p:sldLayoutId id="2147483672" r:id="rId16"/>
    <p:sldLayoutId id="2147483674" r:id="rId17"/>
    <p:sldLayoutId id="2147483675" r:id="rId18"/>
    <p:sldLayoutId id="2147483677" r:id="rId19"/>
    <p:sldLayoutId id="214748367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103267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78.png"/><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60.xml"/><Relationship Id="rId1" Type="http://schemas.openxmlformats.org/officeDocument/2006/relationships/slideLayout" Target="../slideLayouts/slideLayout2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63.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99.png"/><Relationship Id="rId4" Type="http://schemas.openxmlformats.org/officeDocument/2006/relationships/image" Target="../media/image970.png"/></Relationships>
</file>

<file path=ppt/slides/_rels/slide6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101.png"/><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04.png"/><Relationship Id="rId4" Type="http://schemas.openxmlformats.org/officeDocument/2006/relationships/image" Target="../media/image103.png"/></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7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3.svg"/></Relationships>
</file>

<file path=ppt/slides/_rels/slide76.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7.png"/></Relationships>
</file>

<file path=ppt/slides/_rels/slide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20.png"/></Relationships>
</file>

<file path=ppt/slides/_rels/slide78.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7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129.png"/><Relationship Id="rId4" Type="http://schemas.openxmlformats.org/officeDocument/2006/relationships/image" Target="../media/image128.png"/></Relationships>
</file>

<file path=ppt/slides/_rels/slide8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8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0.xml"/><Relationship Id="rId1" Type="http://schemas.openxmlformats.org/officeDocument/2006/relationships/slideLayout" Target="../slideLayouts/slideLayout17.xml"/><Relationship Id="rId4" Type="http://schemas.openxmlformats.org/officeDocument/2006/relationships/image" Target="../media/image133.png"/></Relationships>
</file>

<file path=ppt/slides/_rels/slide8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image" Target="../media/image13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41.png"/></Relationships>
</file>

<file path=ppt/slides/_rels/slide9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image" Target="../media/image144.png"/></Relationships>
</file>

<file path=ppt/slides/_rels/slide9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image" Target="../media/image144.png"/></Relationships>
</file>

<file path=ppt/slides/_rels/slide9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1.xml"/><Relationship Id="rId1" Type="http://schemas.openxmlformats.org/officeDocument/2006/relationships/slideLayout" Target="../slideLayouts/slideLayout8.xml"/><Relationship Id="rId5" Type="http://schemas.openxmlformats.org/officeDocument/2006/relationships/image" Target="../media/image148.png"/><Relationship Id="rId4" Type="http://schemas.openxmlformats.org/officeDocument/2006/relationships/image" Target="../media/image147.png"/></Relationships>
</file>

<file path=ppt/slides/_rels/slide9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8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49.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8" name="Google Shape;758;p41"/>
          <p:cNvSpPr txBox="1">
            <a:spLocks noGrp="1"/>
          </p:cNvSpPr>
          <p:nvPr>
            <p:ph type="ctrTitle"/>
          </p:nvPr>
        </p:nvSpPr>
        <p:spPr>
          <a:xfrm>
            <a:off x="14332" y="1208622"/>
            <a:ext cx="9129668" cy="218345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dirty="0">
                <a:solidFill>
                  <a:srgbClr val="033342"/>
                </a:solidFill>
                <a:latin typeface="+mj-lt"/>
              </a:rPr>
              <a:t>CHÀO MỪNG CÁC EM</a:t>
            </a:r>
            <a:br>
              <a:rPr lang="en-US" sz="4000" dirty="0">
                <a:solidFill>
                  <a:srgbClr val="033342"/>
                </a:solidFill>
                <a:latin typeface="+mj-lt"/>
              </a:rPr>
            </a:br>
            <a:r>
              <a:rPr lang="en-US" sz="4000" dirty="0">
                <a:solidFill>
                  <a:srgbClr val="033342"/>
                </a:solidFill>
                <a:latin typeface="+mj-lt"/>
              </a:rPr>
              <a:t>ĐẾN VỚI BÀI GIẢNG HÔM NAY</a:t>
            </a:r>
            <a:endParaRPr sz="4000" b="1" dirty="0">
              <a:solidFill>
                <a:srgbClr val="033342"/>
              </a:solidFill>
              <a:latin typeface="+mj-lt"/>
            </a:endParaRPr>
          </a:p>
        </p:txBody>
      </p:sp>
      <p:grpSp>
        <p:nvGrpSpPr>
          <p:cNvPr id="759" name="Google Shape;759;p41"/>
          <p:cNvGrpSpPr/>
          <p:nvPr/>
        </p:nvGrpSpPr>
        <p:grpSpPr>
          <a:xfrm flipH="1">
            <a:off x="275383" y="326326"/>
            <a:ext cx="683758" cy="718172"/>
            <a:chOff x="6836250" y="6659075"/>
            <a:chExt cx="279225" cy="322300"/>
          </a:xfrm>
        </p:grpSpPr>
        <p:sp>
          <p:nvSpPr>
            <p:cNvPr id="760" name="Google Shape;760;p41"/>
            <p:cNvSpPr/>
            <p:nvPr/>
          </p:nvSpPr>
          <p:spPr>
            <a:xfrm>
              <a:off x="6911275" y="6937900"/>
              <a:ext cx="61025" cy="43475"/>
            </a:xfrm>
            <a:custGeom>
              <a:avLst/>
              <a:gdLst/>
              <a:ahLst/>
              <a:cxnLst/>
              <a:rect l="l" t="t" r="r" b="b"/>
              <a:pathLst>
                <a:path w="2441" h="1739" extrusionOk="0">
                  <a:moveTo>
                    <a:pt x="107" y="0"/>
                  </a:moveTo>
                  <a:lnTo>
                    <a:pt x="0" y="1441"/>
                  </a:lnTo>
                  <a:lnTo>
                    <a:pt x="2179" y="1739"/>
                  </a:lnTo>
                  <a:lnTo>
                    <a:pt x="2441" y="274"/>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6836250" y="6659075"/>
              <a:ext cx="279225" cy="244325"/>
            </a:xfrm>
            <a:custGeom>
              <a:avLst/>
              <a:gdLst/>
              <a:ahLst/>
              <a:cxnLst/>
              <a:rect l="l" t="t" r="r" b="b"/>
              <a:pathLst>
                <a:path w="11169" h="9773" extrusionOk="0">
                  <a:moveTo>
                    <a:pt x="5126" y="1"/>
                  </a:moveTo>
                  <a:cubicBezTo>
                    <a:pt x="2777" y="1"/>
                    <a:pt x="616" y="834"/>
                    <a:pt x="346" y="3295"/>
                  </a:cubicBezTo>
                  <a:cubicBezTo>
                    <a:pt x="1" y="6438"/>
                    <a:pt x="2894" y="8772"/>
                    <a:pt x="2894" y="8772"/>
                  </a:cubicBezTo>
                  <a:lnTo>
                    <a:pt x="2894" y="9427"/>
                  </a:lnTo>
                  <a:lnTo>
                    <a:pt x="6025" y="9772"/>
                  </a:lnTo>
                  <a:lnTo>
                    <a:pt x="6180" y="9082"/>
                  </a:lnTo>
                  <a:cubicBezTo>
                    <a:pt x="6180" y="9082"/>
                    <a:pt x="9895" y="7284"/>
                    <a:pt x="10538" y="5403"/>
                  </a:cubicBezTo>
                  <a:cubicBezTo>
                    <a:pt x="11169" y="3521"/>
                    <a:pt x="10050" y="688"/>
                    <a:pt x="7085" y="176"/>
                  </a:cubicBezTo>
                  <a:cubicBezTo>
                    <a:pt x="6442" y="65"/>
                    <a:pt x="5777" y="1"/>
                    <a:pt x="5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6867800" y="6662575"/>
              <a:ext cx="204225" cy="240225"/>
            </a:xfrm>
            <a:custGeom>
              <a:avLst/>
              <a:gdLst/>
              <a:ahLst/>
              <a:cxnLst/>
              <a:rect l="l" t="t" r="r" b="b"/>
              <a:pathLst>
                <a:path w="8169" h="9609" extrusionOk="0">
                  <a:moveTo>
                    <a:pt x="3347" y="607"/>
                  </a:moveTo>
                  <a:cubicBezTo>
                    <a:pt x="3561" y="774"/>
                    <a:pt x="3823" y="964"/>
                    <a:pt x="4156" y="1107"/>
                  </a:cubicBezTo>
                  <a:cubicBezTo>
                    <a:pt x="739" y="3893"/>
                    <a:pt x="2549" y="8049"/>
                    <a:pt x="2858" y="8704"/>
                  </a:cubicBezTo>
                  <a:lnTo>
                    <a:pt x="2239" y="8644"/>
                  </a:lnTo>
                  <a:cubicBezTo>
                    <a:pt x="2061" y="8394"/>
                    <a:pt x="72" y="5525"/>
                    <a:pt x="751" y="3143"/>
                  </a:cubicBezTo>
                  <a:cubicBezTo>
                    <a:pt x="1084" y="2024"/>
                    <a:pt x="1954" y="1167"/>
                    <a:pt x="3347" y="607"/>
                  </a:cubicBezTo>
                  <a:close/>
                  <a:moveTo>
                    <a:pt x="4263" y="1155"/>
                  </a:moveTo>
                  <a:cubicBezTo>
                    <a:pt x="4561" y="1262"/>
                    <a:pt x="4894" y="1334"/>
                    <a:pt x="5275" y="1334"/>
                  </a:cubicBezTo>
                  <a:cubicBezTo>
                    <a:pt x="5418" y="1334"/>
                    <a:pt x="5573" y="1322"/>
                    <a:pt x="5740" y="1298"/>
                  </a:cubicBezTo>
                  <a:lnTo>
                    <a:pt x="5740" y="1298"/>
                  </a:lnTo>
                  <a:lnTo>
                    <a:pt x="5716" y="1310"/>
                  </a:lnTo>
                  <a:cubicBezTo>
                    <a:pt x="7204" y="4858"/>
                    <a:pt x="3918" y="8489"/>
                    <a:pt x="3656" y="8775"/>
                  </a:cubicBezTo>
                  <a:lnTo>
                    <a:pt x="2989" y="8715"/>
                  </a:lnTo>
                  <a:cubicBezTo>
                    <a:pt x="2799" y="8346"/>
                    <a:pt x="715" y="4001"/>
                    <a:pt x="4263" y="1155"/>
                  </a:cubicBezTo>
                  <a:close/>
                  <a:moveTo>
                    <a:pt x="6942" y="881"/>
                  </a:moveTo>
                  <a:cubicBezTo>
                    <a:pt x="7764" y="1988"/>
                    <a:pt x="8061" y="3131"/>
                    <a:pt x="7835" y="4298"/>
                  </a:cubicBezTo>
                  <a:cubicBezTo>
                    <a:pt x="7347" y="6846"/>
                    <a:pt x="4466" y="8692"/>
                    <a:pt x="4240" y="8834"/>
                  </a:cubicBezTo>
                  <a:lnTo>
                    <a:pt x="3787" y="8787"/>
                  </a:lnTo>
                  <a:cubicBezTo>
                    <a:pt x="4287" y="8227"/>
                    <a:pt x="7252" y="4727"/>
                    <a:pt x="5823" y="1286"/>
                  </a:cubicBezTo>
                  <a:cubicBezTo>
                    <a:pt x="6168" y="1215"/>
                    <a:pt x="6537" y="1095"/>
                    <a:pt x="6942" y="881"/>
                  </a:cubicBezTo>
                  <a:close/>
                  <a:moveTo>
                    <a:pt x="2918" y="0"/>
                  </a:moveTo>
                  <a:lnTo>
                    <a:pt x="2835" y="60"/>
                  </a:lnTo>
                  <a:cubicBezTo>
                    <a:pt x="2835" y="60"/>
                    <a:pt x="2977" y="274"/>
                    <a:pt x="3251" y="524"/>
                  </a:cubicBezTo>
                  <a:cubicBezTo>
                    <a:pt x="1858" y="1095"/>
                    <a:pt x="977" y="1977"/>
                    <a:pt x="656" y="3120"/>
                  </a:cubicBezTo>
                  <a:cubicBezTo>
                    <a:pt x="1" y="5394"/>
                    <a:pt x="1739" y="8096"/>
                    <a:pt x="2108" y="8620"/>
                  </a:cubicBezTo>
                  <a:lnTo>
                    <a:pt x="1501" y="8561"/>
                  </a:lnTo>
                  <a:lnTo>
                    <a:pt x="1489" y="8668"/>
                  </a:lnTo>
                  <a:lnTo>
                    <a:pt x="1918" y="8715"/>
                  </a:lnTo>
                  <a:lnTo>
                    <a:pt x="1894" y="9323"/>
                  </a:lnTo>
                  <a:lnTo>
                    <a:pt x="2001" y="9323"/>
                  </a:lnTo>
                  <a:lnTo>
                    <a:pt x="2025" y="8727"/>
                  </a:lnTo>
                  <a:lnTo>
                    <a:pt x="2549" y="8775"/>
                  </a:lnTo>
                  <a:lnTo>
                    <a:pt x="2489" y="9382"/>
                  </a:lnTo>
                  <a:lnTo>
                    <a:pt x="2596" y="9394"/>
                  </a:lnTo>
                  <a:lnTo>
                    <a:pt x="2656" y="8787"/>
                  </a:lnTo>
                  <a:lnTo>
                    <a:pt x="3287" y="8846"/>
                  </a:lnTo>
                  <a:lnTo>
                    <a:pt x="3228" y="9466"/>
                  </a:lnTo>
                  <a:lnTo>
                    <a:pt x="3335" y="9477"/>
                  </a:lnTo>
                  <a:lnTo>
                    <a:pt x="3394" y="8858"/>
                  </a:lnTo>
                  <a:lnTo>
                    <a:pt x="3942" y="8906"/>
                  </a:lnTo>
                  <a:lnTo>
                    <a:pt x="3870" y="9537"/>
                  </a:lnTo>
                  <a:lnTo>
                    <a:pt x="3978" y="9549"/>
                  </a:lnTo>
                  <a:lnTo>
                    <a:pt x="4049" y="8918"/>
                  </a:lnTo>
                  <a:lnTo>
                    <a:pt x="4513" y="8965"/>
                  </a:lnTo>
                  <a:lnTo>
                    <a:pt x="4382" y="9585"/>
                  </a:lnTo>
                  <a:lnTo>
                    <a:pt x="4478" y="9608"/>
                  </a:lnTo>
                  <a:lnTo>
                    <a:pt x="4621" y="8977"/>
                  </a:lnTo>
                  <a:lnTo>
                    <a:pt x="5061" y="9013"/>
                  </a:lnTo>
                  <a:lnTo>
                    <a:pt x="5073" y="8906"/>
                  </a:lnTo>
                  <a:lnTo>
                    <a:pt x="4406" y="8846"/>
                  </a:lnTo>
                  <a:cubicBezTo>
                    <a:pt x="5013" y="8453"/>
                    <a:pt x="7490" y="6691"/>
                    <a:pt x="7942" y="4322"/>
                  </a:cubicBezTo>
                  <a:cubicBezTo>
                    <a:pt x="8169" y="3131"/>
                    <a:pt x="7859" y="1953"/>
                    <a:pt x="7026" y="834"/>
                  </a:cubicBezTo>
                  <a:cubicBezTo>
                    <a:pt x="7109" y="786"/>
                    <a:pt x="7192" y="738"/>
                    <a:pt x="7276" y="679"/>
                  </a:cubicBezTo>
                  <a:lnTo>
                    <a:pt x="7216" y="595"/>
                  </a:lnTo>
                  <a:cubicBezTo>
                    <a:pt x="6467" y="1067"/>
                    <a:pt x="5808" y="1239"/>
                    <a:pt x="5245" y="1239"/>
                  </a:cubicBezTo>
                  <a:cubicBezTo>
                    <a:pt x="3776" y="1239"/>
                    <a:pt x="2961" y="69"/>
                    <a:pt x="29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6910675" y="6891450"/>
              <a:ext cx="74725" cy="60750"/>
            </a:xfrm>
            <a:custGeom>
              <a:avLst/>
              <a:gdLst/>
              <a:ahLst/>
              <a:cxnLst/>
              <a:rect l="l" t="t" r="r" b="b"/>
              <a:pathLst>
                <a:path w="2989" h="2430" extrusionOk="0">
                  <a:moveTo>
                    <a:pt x="48" y="1"/>
                  </a:moveTo>
                  <a:lnTo>
                    <a:pt x="0" y="13"/>
                  </a:lnTo>
                  <a:lnTo>
                    <a:pt x="453" y="1846"/>
                  </a:lnTo>
                  <a:lnTo>
                    <a:pt x="24" y="1787"/>
                  </a:lnTo>
                  <a:lnTo>
                    <a:pt x="24" y="2108"/>
                  </a:lnTo>
                  <a:lnTo>
                    <a:pt x="2465" y="2430"/>
                  </a:lnTo>
                  <a:lnTo>
                    <a:pt x="2536" y="2120"/>
                  </a:lnTo>
                  <a:lnTo>
                    <a:pt x="2144" y="2061"/>
                  </a:lnTo>
                  <a:lnTo>
                    <a:pt x="2989" y="322"/>
                  </a:lnTo>
                  <a:lnTo>
                    <a:pt x="2941" y="311"/>
                  </a:lnTo>
                  <a:lnTo>
                    <a:pt x="2096" y="2061"/>
                  </a:lnTo>
                  <a:lnTo>
                    <a:pt x="1953" y="2037"/>
                  </a:lnTo>
                  <a:lnTo>
                    <a:pt x="2465" y="239"/>
                  </a:lnTo>
                  <a:lnTo>
                    <a:pt x="2417" y="227"/>
                  </a:lnTo>
                  <a:lnTo>
                    <a:pt x="1905" y="2037"/>
                  </a:lnTo>
                  <a:lnTo>
                    <a:pt x="679" y="1870"/>
                  </a:lnTo>
                  <a:lnTo>
                    <a:pt x="631" y="13"/>
                  </a:lnTo>
                  <a:lnTo>
                    <a:pt x="572" y="13"/>
                  </a:lnTo>
                  <a:lnTo>
                    <a:pt x="620" y="1858"/>
                  </a:lnTo>
                  <a:lnTo>
                    <a:pt x="512" y="1846"/>
                  </a:lnTo>
                  <a:lnTo>
                    <a:pt x="48" y="1"/>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41"/>
          <p:cNvGrpSpPr/>
          <p:nvPr/>
        </p:nvGrpSpPr>
        <p:grpSpPr>
          <a:xfrm>
            <a:off x="233275" y="3703320"/>
            <a:ext cx="1195476" cy="1244155"/>
            <a:chOff x="233274" y="2941270"/>
            <a:chExt cx="1754131" cy="2006205"/>
          </a:xfrm>
        </p:grpSpPr>
        <p:sp>
          <p:nvSpPr>
            <p:cNvPr id="765" name="Google Shape;765;p41"/>
            <p:cNvSpPr/>
            <p:nvPr/>
          </p:nvSpPr>
          <p:spPr>
            <a:xfrm>
              <a:off x="754800" y="4880875"/>
              <a:ext cx="1003200" cy="666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41"/>
            <p:cNvGrpSpPr/>
            <p:nvPr/>
          </p:nvGrpSpPr>
          <p:grpSpPr>
            <a:xfrm>
              <a:off x="233274" y="2941270"/>
              <a:ext cx="1754131" cy="1960685"/>
              <a:chOff x="656838" y="3278485"/>
              <a:chExt cx="1472946" cy="1646389"/>
            </a:xfrm>
          </p:grpSpPr>
          <p:sp>
            <p:nvSpPr>
              <p:cNvPr id="767" name="Google Shape;767;p41"/>
              <p:cNvSpPr/>
              <p:nvPr/>
            </p:nvSpPr>
            <p:spPr>
              <a:xfrm>
                <a:off x="856243" y="3711818"/>
                <a:ext cx="400704" cy="409261"/>
              </a:xfrm>
              <a:custGeom>
                <a:avLst/>
                <a:gdLst/>
                <a:ahLst/>
                <a:cxnLst/>
                <a:rect l="l" t="t" r="r" b="b"/>
                <a:pathLst>
                  <a:path w="5526" h="5644" extrusionOk="0">
                    <a:moveTo>
                      <a:pt x="4692" y="0"/>
                    </a:moveTo>
                    <a:lnTo>
                      <a:pt x="453" y="1953"/>
                    </a:lnTo>
                    <a:lnTo>
                      <a:pt x="1" y="4691"/>
                    </a:lnTo>
                    <a:lnTo>
                      <a:pt x="3204" y="5644"/>
                    </a:lnTo>
                    <a:lnTo>
                      <a:pt x="5525" y="4239"/>
                    </a:lnTo>
                    <a:lnTo>
                      <a:pt x="46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769955" y="4172849"/>
                <a:ext cx="781395" cy="485181"/>
              </a:xfrm>
              <a:custGeom>
                <a:avLst/>
                <a:gdLst/>
                <a:ahLst/>
                <a:cxnLst/>
                <a:rect l="l" t="t" r="r" b="b"/>
                <a:pathLst>
                  <a:path w="10776" h="6691" extrusionOk="0">
                    <a:moveTo>
                      <a:pt x="4227" y="0"/>
                    </a:moveTo>
                    <a:lnTo>
                      <a:pt x="1489" y="655"/>
                    </a:lnTo>
                    <a:cubicBezTo>
                      <a:pt x="1024" y="881"/>
                      <a:pt x="0" y="1786"/>
                      <a:pt x="596" y="2310"/>
                    </a:cubicBezTo>
                    <a:cubicBezTo>
                      <a:pt x="787" y="2476"/>
                      <a:pt x="1095" y="2556"/>
                      <a:pt x="1418" y="2556"/>
                    </a:cubicBezTo>
                    <a:cubicBezTo>
                      <a:pt x="1556" y="2556"/>
                      <a:pt x="1698" y="2541"/>
                      <a:pt x="1834" y="2512"/>
                    </a:cubicBezTo>
                    <a:lnTo>
                      <a:pt x="1834" y="2512"/>
                    </a:lnTo>
                    <a:cubicBezTo>
                      <a:pt x="1346" y="3119"/>
                      <a:pt x="1036" y="3953"/>
                      <a:pt x="1250" y="4739"/>
                    </a:cubicBezTo>
                    <a:cubicBezTo>
                      <a:pt x="1448" y="5550"/>
                      <a:pt x="2264" y="5852"/>
                      <a:pt x="3038" y="5852"/>
                    </a:cubicBezTo>
                    <a:cubicBezTo>
                      <a:pt x="3150" y="5852"/>
                      <a:pt x="3261" y="5846"/>
                      <a:pt x="3370" y="5834"/>
                    </a:cubicBezTo>
                    <a:cubicBezTo>
                      <a:pt x="4013" y="5763"/>
                      <a:pt x="4537" y="5477"/>
                      <a:pt x="4977" y="5072"/>
                    </a:cubicBezTo>
                    <a:cubicBezTo>
                      <a:pt x="4977" y="5298"/>
                      <a:pt x="5025" y="5501"/>
                      <a:pt x="5120" y="5632"/>
                    </a:cubicBezTo>
                    <a:cubicBezTo>
                      <a:pt x="5244" y="5770"/>
                      <a:pt x="5420" y="5828"/>
                      <a:pt x="5602" y="5828"/>
                    </a:cubicBezTo>
                    <a:cubicBezTo>
                      <a:pt x="5717" y="5828"/>
                      <a:pt x="5835" y="5804"/>
                      <a:pt x="5942" y="5763"/>
                    </a:cubicBezTo>
                    <a:cubicBezTo>
                      <a:pt x="5942" y="5775"/>
                      <a:pt x="5942" y="5775"/>
                      <a:pt x="5942" y="5786"/>
                    </a:cubicBezTo>
                    <a:cubicBezTo>
                      <a:pt x="6037" y="6426"/>
                      <a:pt x="6653" y="6691"/>
                      <a:pt x="7249" y="6691"/>
                    </a:cubicBezTo>
                    <a:cubicBezTo>
                      <a:pt x="7397" y="6691"/>
                      <a:pt x="7543" y="6674"/>
                      <a:pt x="7680" y="6644"/>
                    </a:cubicBezTo>
                    <a:cubicBezTo>
                      <a:pt x="9597" y="6227"/>
                      <a:pt x="10775" y="3893"/>
                      <a:pt x="9585" y="2250"/>
                    </a:cubicBezTo>
                    <a:lnTo>
                      <a:pt x="9930" y="893"/>
                    </a:lnTo>
                    <a:lnTo>
                      <a:pt x="42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674095" y="3457953"/>
                <a:ext cx="1455688" cy="934251"/>
              </a:xfrm>
              <a:custGeom>
                <a:avLst/>
                <a:gdLst/>
                <a:ahLst/>
                <a:cxnLst/>
                <a:rect l="l" t="t" r="r" b="b"/>
                <a:pathLst>
                  <a:path w="20075" h="12884" extrusionOk="0">
                    <a:moveTo>
                      <a:pt x="13467" y="1"/>
                    </a:moveTo>
                    <a:lnTo>
                      <a:pt x="6478" y="3251"/>
                    </a:lnTo>
                    <a:cubicBezTo>
                      <a:pt x="8106" y="6073"/>
                      <a:pt x="6830" y="6495"/>
                      <a:pt x="5922" y="6495"/>
                    </a:cubicBezTo>
                    <a:cubicBezTo>
                      <a:pt x="5536" y="6495"/>
                      <a:pt x="5216" y="6418"/>
                      <a:pt x="5216" y="6418"/>
                    </a:cubicBezTo>
                    <a:lnTo>
                      <a:pt x="5216" y="6418"/>
                    </a:lnTo>
                    <a:cubicBezTo>
                      <a:pt x="5620" y="7954"/>
                      <a:pt x="4608" y="8359"/>
                      <a:pt x="4608" y="8359"/>
                    </a:cubicBezTo>
                    <a:cubicBezTo>
                      <a:pt x="4608" y="8359"/>
                      <a:pt x="3472" y="7693"/>
                      <a:pt x="2368" y="7693"/>
                    </a:cubicBezTo>
                    <a:cubicBezTo>
                      <a:pt x="1744" y="7693"/>
                      <a:pt x="1130" y="7906"/>
                      <a:pt x="739" y="8573"/>
                    </a:cubicBezTo>
                    <a:cubicBezTo>
                      <a:pt x="1" y="9840"/>
                      <a:pt x="681" y="11255"/>
                      <a:pt x="2235" y="11255"/>
                    </a:cubicBezTo>
                    <a:cubicBezTo>
                      <a:pt x="2886" y="11255"/>
                      <a:pt x="3691" y="11007"/>
                      <a:pt x="4608" y="10395"/>
                    </a:cubicBezTo>
                    <a:cubicBezTo>
                      <a:pt x="5341" y="10926"/>
                      <a:pt x="6645" y="11598"/>
                      <a:pt x="8557" y="11598"/>
                    </a:cubicBezTo>
                    <a:cubicBezTo>
                      <a:pt x="9130" y="11598"/>
                      <a:pt x="9759" y="11538"/>
                      <a:pt x="10443" y="11395"/>
                    </a:cubicBezTo>
                    <a:lnTo>
                      <a:pt x="11121" y="12883"/>
                    </a:lnTo>
                    <a:lnTo>
                      <a:pt x="11931" y="12752"/>
                    </a:lnTo>
                    <a:lnTo>
                      <a:pt x="12205" y="10954"/>
                    </a:lnTo>
                    <a:cubicBezTo>
                      <a:pt x="13788" y="10359"/>
                      <a:pt x="20075" y="7597"/>
                      <a:pt x="16634" y="2370"/>
                    </a:cubicBezTo>
                    <a:lnTo>
                      <a:pt x="13467" y="1"/>
                    </a:lnTo>
                    <a:close/>
                  </a:path>
                </a:pathLst>
              </a:custGeom>
              <a:solidFill>
                <a:srgbClr val="FFD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1557280" y="3398420"/>
                <a:ext cx="437830" cy="331020"/>
              </a:xfrm>
              <a:custGeom>
                <a:avLst/>
                <a:gdLst/>
                <a:ahLst/>
                <a:cxnLst/>
                <a:rect l="l" t="t" r="r" b="b"/>
                <a:pathLst>
                  <a:path w="6038" h="4565" extrusionOk="0">
                    <a:moveTo>
                      <a:pt x="3382" y="0"/>
                    </a:moveTo>
                    <a:lnTo>
                      <a:pt x="799" y="1310"/>
                    </a:lnTo>
                    <a:cubicBezTo>
                      <a:pt x="334" y="1643"/>
                      <a:pt x="1" y="2679"/>
                      <a:pt x="298" y="3179"/>
                    </a:cubicBezTo>
                    <a:cubicBezTo>
                      <a:pt x="378" y="3314"/>
                      <a:pt x="470" y="3369"/>
                      <a:pt x="565" y="3369"/>
                    </a:cubicBezTo>
                    <a:cubicBezTo>
                      <a:pt x="758" y="3369"/>
                      <a:pt x="965" y="3144"/>
                      <a:pt x="1108" y="2881"/>
                    </a:cubicBezTo>
                    <a:cubicBezTo>
                      <a:pt x="1108" y="2881"/>
                      <a:pt x="1120" y="2893"/>
                      <a:pt x="1120" y="2893"/>
                    </a:cubicBezTo>
                    <a:cubicBezTo>
                      <a:pt x="1120" y="3382"/>
                      <a:pt x="1275" y="4191"/>
                      <a:pt x="1739" y="4465"/>
                    </a:cubicBezTo>
                    <a:cubicBezTo>
                      <a:pt x="1849" y="4534"/>
                      <a:pt x="1964" y="4565"/>
                      <a:pt x="2075" y="4565"/>
                    </a:cubicBezTo>
                    <a:cubicBezTo>
                      <a:pt x="2348" y="4565"/>
                      <a:pt x="2604" y="4378"/>
                      <a:pt x="2739" y="4108"/>
                    </a:cubicBezTo>
                    <a:cubicBezTo>
                      <a:pt x="2835" y="3917"/>
                      <a:pt x="2882" y="3715"/>
                      <a:pt x="2894" y="3501"/>
                    </a:cubicBezTo>
                    <a:cubicBezTo>
                      <a:pt x="3100" y="3556"/>
                      <a:pt x="3319" y="3583"/>
                      <a:pt x="3541" y="3583"/>
                    </a:cubicBezTo>
                    <a:cubicBezTo>
                      <a:pt x="4230" y="3583"/>
                      <a:pt x="4941" y="3318"/>
                      <a:pt x="5347" y="2786"/>
                    </a:cubicBezTo>
                    <a:cubicBezTo>
                      <a:pt x="6037" y="1858"/>
                      <a:pt x="5216" y="738"/>
                      <a:pt x="4359" y="310"/>
                    </a:cubicBezTo>
                    <a:cubicBezTo>
                      <a:pt x="4061" y="143"/>
                      <a:pt x="3727" y="48"/>
                      <a:pt x="3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1"/>
              <p:cNvSpPr/>
              <p:nvPr/>
            </p:nvSpPr>
            <p:spPr>
              <a:xfrm>
                <a:off x="1214592" y="3774831"/>
                <a:ext cx="215870" cy="138209"/>
              </a:xfrm>
              <a:custGeom>
                <a:avLst/>
                <a:gdLst/>
                <a:ahLst/>
                <a:cxnLst/>
                <a:rect l="l" t="t" r="r" b="b"/>
                <a:pathLst>
                  <a:path w="2977" h="1906" extrusionOk="0">
                    <a:moveTo>
                      <a:pt x="2977" y="0"/>
                    </a:moveTo>
                    <a:lnTo>
                      <a:pt x="0" y="536"/>
                    </a:lnTo>
                    <a:lnTo>
                      <a:pt x="631" y="1905"/>
                    </a:lnTo>
                    <a:lnTo>
                      <a:pt x="2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1493397" y="3681580"/>
                <a:ext cx="200352" cy="109711"/>
              </a:xfrm>
              <a:custGeom>
                <a:avLst/>
                <a:gdLst/>
                <a:ahLst/>
                <a:cxnLst/>
                <a:rect l="l" t="t" r="r" b="b"/>
                <a:pathLst>
                  <a:path w="2763" h="1513" extrusionOk="0">
                    <a:moveTo>
                      <a:pt x="72" y="0"/>
                    </a:moveTo>
                    <a:lnTo>
                      <a:pt x="1" y="1512"/>
                    </a:lnTo>
                    <a:lnTo>
                      <a:pt x="1" y="1512"/>
                    </a:lnTo>
                    <a:lnTo>
                      <a:pt x="2763" y="893"/>
                    </a:ln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750087" y="3808476"/>
                <a:ext cx="1030910" cy="410203"/>
              </a:xfrm>
              <a:custGeom>
                <a:avLst/>
                <a:gdLst/>
                <a:ahLst/>
                <a:cxnLst/>
                <a:rect l="l" t="t" r="r" b="b"/>
                <a:pathLst>
                  <a:path w="14217" h="5657" extrusionOk="0">
                    <a:moveTo>
                      <a:pt x="12966" y="1"/>
                    </a:moveTo>
                    <a:lnTo>
                      <a:pt x="12871" y="48"/>
                    </a:lnTo>
                    <a:cubicBezTo>
                      <a:pt x="12883" y="60"/>
                      <a:pt x="13550" y="1406"/>
                      <a:pt x="13181" y="2168"/>
                    </a:cubicBezTo>
                    <a:cubicBezTo>
                      <a:pt x="13062" y="2429"/>
                      <a:pt x="12824" y="2596"/>
                      <a:pt x="12478" y="2668"/>
                    </a:cubicBezTo>
                    <a:cubicBezTo>
                      <a:pt x="12393" y="2682"/>
                      <a:pt x="12309" y="2690"/>
                      <a:pt x="12227" y="2690"/>
                    </a:cubicBezTo>
                    <a:cubicBezTo>
                      <a:pt x="11977" y="2690"/>
                      <a:pt x="11744" y="2621"/>
                      <a:pt x="11538" y="2477"/>
                    </a:cubicBezTo>
                    <a:cubicBezTo>
                      <a:pt x="10740" y="1918"/>
                      <a:pt x="10502" y="477"/>
                      <a:pt x="10490" y="465"/>
                    </a:cubicBezTo>
                    <a:lnTo>
                      <a:pt x="10383" y="477"/>
                    </a:lnTo>
                    <a:cubicBezTo>
                      <a:pt x="10395" y="548"/>
                      <a:pt x="10633" y="1989"/>
                      <a:pt x="11478" y="2572"/>
                    </a:cubicBezTo>
                    <a:cubicBezTo>
                      <a:pt x="11692" y="2727"/>
                      <a:pt x="11942" y="2799"/>
                      <a:pt x="12204" y="2799"/>
                    </a:cubicBezTo>
                    <a:cubicBezTo>
                      <a:pt x="12312" y="2799"/>
                      <a:pt x="12407" y="2787"/>
                      <a:pt x="12502" y="2775"/>
                    </a:cubicBezTo>
                    <a:cubicBezTo>
                      <a:pt x="12883" y="2691"/>
                      <a:pt x="13145" y="2513"/>
                      <a:pt x="13288" y="2215"/>
                    </a:cubicBezTo>
                    <a:cubicBezTo>
                      <a:pt x="13383" y="2013"/>
                      <a:pt x="13419" y="1763"/>
                      <a:pt x="13407" y="1525"/>
                    </a:cubicBezTo>
                    <a:lnTo>
                      <a:pt x="13407" y="1525"/>
                    </a:lnTo>
                    <a:lnTo>
                      <a:pt x="14002" y="1798"/>
                    </a:lnTo>
                    <a:lnTo>
                      <a:pt x="14050" y="1703"/>
                    </a:lnTo>
                    <a:lnTo>
                      <a:pt x="13395" y="1394"/>
                    </a:lnTo>
                    <a:cubicBezTo>
                      <a:pt x="13383" y="1322"/>
                      <a:pt x="13371" y="1251"/>
                      <a:pt x="13359" y="1179"/>
                    </a:cubicBezTo>
                    <a:lnTo>
                      <a:pt x="13359" y="1179"/>
                    </a:lnTo>
                    <a:lnTo>
                      <a:pt x="14086" y="1203"/>
                    </a:lnTo>
                    <a:lnTo>
                      <a:pt x="14086" y="1096"/>
                    </a:lnTo>
                    <a:lnTo>
                      <a:pt x="13347" y="1072"/>
                    </a:lnTo>
                    <a:cubicBezTo>
                      <a:pt x="13324" y="953"/>
                      <a:pt x="13288" y="846"/>
                      <a:pt x="13264" y="739"/>
                    </a:cubicBezTo>
                    <a:lnTo>
                      <a:pt x="14217" y="560"/>
                    </a:lnTo>
                    <a:lnTo>
                      <a:pt x="14193" y="453"/>
                    </a:lnTo>
                    <a:lnTo>
                      <a:pt x="13228" y="632"/>
                    </a:lnTo>
                    <a:cubicBezTo>
                      <a:pt x="13109" y="286"/>
                      <a:pt x="12978" y="24"/>
                      <a:pt x="12966" y="1"/>
                    </a:cubicBezTo>
                    <a:close/>
                    <a:moveTo>
                      <a:pt x="9823" y="739"/>
                    </a:moveTo>
                    <a:lnTo>
                      <a:pt x="9716" y="775"/>
                    </a:lnTo>
                    <a:cubicBezTo>
                      <a:pt x="9716" y="786"/>
                      <a:pt x="10192" y="2179"/>
                      <a:pt x="9752" y="3049"/>
                    </a:cubicBezTo>
                    <a:cubicBezTo>
                      <a:pt x="9597" y="3346"/>
                      <a:pt x="9347" y="3549"/>
                      <a:pt x="9002" y="3656"/>
                    </a:cubicBezTo>
                    <a:cubicBezTo>
                      <a:pt x="8875" y="3692"/>
                      <a:pt x="8756" y="3711"/>
                      <a:pt x="8644" y="3711"/>
                    </a:cubicBezTo>
                    <a:cubicBezTo>
                      <a:pt x="8460" y="3711"/>
                      <a:pt x="8297" y="3660"/>
                      <a:pt x="8156" y="3549"/>
                    </a:cubicBezTo>
                    <a:cubicBezTo>
                      <a:pt x="7466" y="3061"/>
                      <a:pt x="7418" y="1560"/>
                      <a:pt x="7418" y="1537"/>
                    </a:cubicBezTo>
                    <a:lnTo>
                      <a:pt x="7311" y="1548"/>
                    </a:lnTo>
                    <a:cubicBezTo>
                      <a:pt x="7311" y="1572"/>
                      <a:pt x="7323" y="1858"/>
                      <a:pt x="7394" y="2227"/>
                    </a:cubicBezTo>
                    <a:lnTo>
                      <a:pt x="6454" y="2513"/>
                    </a:lnTo>
                    <a:lnTo>
                      <a:pt x="6477" y="2620"/>
                    </a:lnTo>
                    <a:lnTo>
                      <a:pt x="7406" y="2334"/>
                    </a:lnTo>
                    <a:cubicBezTo>
                      <a:pt x="7430" y="2441"/>
                      <a:pt x="7466" y="2549"/>
                      <a:pt x="7490" y="2668"/>
                    </a:cubicBezTo>
                    <a:lnTo>
                      <a:pt x="6847" y="3037"/>
                    </a:lnTo>
                    <a:lnTo>
                      <a:pt x="6894" y="3132"/>
                    </a:lnTo>
                    <a:lnTo>
                      <a:pt x="7525" y="2763"/>
                    </a:lnTo>
                    <a:cubicBezTo>
                      <a:pt x="7549" y="2834"/>
                      <a:pt x="7573" y="2906"/>
                      <a:pt x="7609" y="2965"/>
                    </a:cubicBezTo>
                    <a:lnTo>
                      <a:pt x="7168" y="3549"/>
                    </a:lnTo>
                    <a:lnTo>
                      <a:pt x="7263" y="3620"/>
                    </a:lnTo>
                    <a:lnTo>
                      <a:pt x="7656" y="3084"/>
                    </a:lnTo>
                    <a:cubicBezTo>
                      <a:pt x="7763" y="3299"/>
                      <a:pt x="7906" y="3501"/>
                      <a:pt x="8085" y="3644"/>
                    </a:cubicBezTo>
                    <a:cubicBezTo>
                      <a:pt x="8252" y="3763"/>
                      <a:pt x="8442" y="3823"/>
                      <a:pt x="8656" y="3823"/>
                    </a:cubicBezTo>
                    <a:cubicBezTo>
                      <a:pt x="8775" y="3823"/>
                      <a:pt x="8906" y="3799"/>
                      <a:pt x="9037" y="3751"/>
                    </a:cubicBezTo>
                    <a:cubicBezTo>
                      <a:pt x="9406" y="3644"/>
                      <a:pt x="9680" y="3418"/>
                      <a:pt x="9847" y="3084"/>
                    </a:cubicBezTo>
                    <a:cubicBezTo>
                      <a:pt x="10311" y="2179"/>
                      <a:pt x="9835" y="798"/>
                      <a:pt x="9823" y="739"/>
                    </a:cubicBezTo>
                    <a:close/>
                    <a:moveTo>
                      <a:pt x="10573" y="1834"/>
                    </a:moveTo>
                    <a:lnTo>
                      <a:pt x="10466" y="1858"/>
                    </a:lnTo>
                    <a:lnTo>
                      <a:pt x="10823" y="3501"/>
                    </a:lnTo>
                    <a:lnTo>
                      <a:pt x="10895" y="3394"/>
                    </a:lnTo>
                    <a:cubicBezTo>
                      <a:pt x="10904" y="3384"/>
                      <a:pt x="11113" y="3080"/>
                      <a:pt x="11397" y="3080"/>
                    </a:cubicBezTo>
                    <a:cubicBezTo>
                      <a:pt x="11461" y="3080"/>
                      <a:pt x="11528" y="3095"/>
                      <a:pt x="11597" y="3132"/>
                    </a:cubicBezTo>
                    <a:cubicBezTo>
                      <a:pt x="11657" y="3168"/>
                      <a:pt x="11740" y="3227"/>
                      <a:pt x="11704" y="3346"/>
                    </a:cubicBezTo>
                    <a:cubicBezTo>
                      <a:pt x="11639" y="3587"/>
                      <a:pt x="11179" y="3889"/>
                      <a:pt x="10364" y="3889"/>
                    </a:cubicBezTo>
                    <a:cubicBezTo>
                      <a:pt x="10293" y="3889"/>
                      <a:pt x="10220" y="3887"/>
                      <a:pt x="10145" y="3882"/>
                    </a:cubicBezTo>
                    <a:lnTo>
                      <a:pt x="10073" y="3882"/>
                    </a:lnTo>
                    <a:lnTo>
                      <a:pt x="10228" y="4823"/>
                    </a:lnTo>
                    <a:cubicBezTo>
                      <a:pt x="10140" y="4881"/>
                      <a:pt x="9803" y="5109"/>
                      <a:pt x="9533" y="5109"/>
                    </a:cubicBezTo>
                    <a:cubicBezTo>
                      <a:pt x="9475" y="5109"/>
                      <a:pt x="9420" y="5098"/>
                      <a:pt x="9371" y="5073"/>
                    </a:cubicBezTo>
                    <a:cubicBezTo>
                      <a:pt x="9216" y="4989"/>
                      <a:pt x="9144" y="4739"/>
                      <a:pt x="9168" y="4346"/>
                    </a:cubicBezTo>
                    <a:lnTo>
                      <a:pt x="9180" y="4227"/>
                    </a:lnTo>
                    <a:lnTo>
                      <a:pt x="8752" y="4537"/>
                    </a:lnTo>
                    <a:lnTo>
                      <a:pt x="8811" y="4632"/>
                    </a:lnTo>
                    <a:lnTo>
                      <a:pt x="9061" y="4454"/>
                    </a:lnTo>
                    <a:lnTo>
                      <a:pt x="9061" y="4454"/>
                    </a:lnTo>
                    <a:cubicBezTo>
                      <a:pt x="9049" y="4823"/>
                      <a:pt x="9133" y="5073"/>
                      <a:pt x="9323" y="5168"/>
                    </a:cubicBezTo>
                    <a:cubicBezTo>
                      <a:pt x="9383" y="5204"/>
                      <a:pt x="9454" y="5216"/>
                      <a:pt x="9537" y="5216"/>
                    </a:cubicBezTo>
                    <a:cubicBezTo>
                      <a:pt x="9883" y="5216"/>
                      <a:pt x="10299" y="4894"/>
                      <a:pt x="10323" y="4882"/>
                    </a:cubicBezTo>
                    <a:lnTo>
                      <a:pt x="10347" y="4858"/>
                    </a:lnTo>
                    <a:lnTo>
                      <a:pt x="10204" y="3989"/>
                    </a:lnTo>
                    <a:lnTo>
                      <a:pt x="10204" y="3989"/>
                    </a:lnTo>
                    <a:cubicBezTo>
                      <a:pt x="10251" y="3991"/>
                      <a:pt x="10297" y="3992"/>
                      <a:pt x="10343" y="3992"/>
                    </a:cubicBezTo>
                    <a:cubicBezTo>
                      <a:pt x="11181" y="3992"/>
                      <a:pt x="11721" y="3687"/>
                      <a:pt x="11811" y="3382"/>
                    </a:cubicBezTo>
                    <a:cubicBezTo>
                      <a:pt x="11847" y="3239"/>
                      <a:pt x="11788" y="3108"/>
                      <a:pt x="11645" y="3037"/>
                    </a:cubicBezTo>
                    <a:cubicBezTo>
                      <a:pt x="11558" y="2991"/>
                      <a:pt x="11473" y="2973"/>
                      <a:pt x="11393" y="2973"/>
                    </a:cubicBezTo>
                    <a:cubicBezTo>
                      <a:pt x="11178" y="2973"/>
                      <a:pt x="10996" y="3109"/>
                      <a:pt x="10883" y="3239"/>
                    </a:cubicBezTo>
                    <a:lnTo>
                      <a:pt x="10573" y="1834"/>
                    </a:lnTo>
                    <a:close/>
                    <a:moveTo>
                      <a:pt x="1159" y="4257"/>
                    </a:moveTo>
                    <a:cubicBezTo>
                      <a:pt x="1041" y="4257"/>
                      <a:pt x="921" y="4270"/>
                      <a:pt x="798" y="4299"/>
                    </a:cubicBezTo>
                    <a:cubicBezTo>
                      <a:pt x="453" y="4370"/>
                      <a:pt x="239" y="4525"/>
                      <a:pt x="143" y="4739"/>
                    </a:cubicBezTo>
                    <a:cubicBezTo>
                      <a:pt x="0" y="5073"/>
                      <a:pt x="227" y="5442"/>
                      <a:pt x="239" y="5454"/>
                    </a:cubicBezTo>
                    <a:lnTo>
                      <a:pt x="334" y="5406"/>
                    </a:lnTo>
                    <a:cubicBezTo>
                      <a:pt x="334" y="5394"/>
                      <a:pt x="131" y="5073"/>
                      <a:pt x="239" y="4787"/>
                    </a:cubicBezTo>
                    <a:cubicBezTo>
                      <a:pt x="322" y="4596"/>
                      <a:pt x="512" y="4477"/>
                      <a:pt x="822" y="4406"/>
                    </a:cubicBezTo>
                    <a:cubicBezTo>
                      <a:pt x="933" y="4379"/>
                      <a:pt x="1042" y="4367"/>
                      <a:pt x="1149" y="4367"/>
                    </a:cubicBezTo>
                    <a:cubicBezTo>
                      <a:pt x="1666" y="4367"/>
                      <a:pt x="2132" y="4641"/>
                      <a:pt x="2417" y="4858"/>
                    </a:cubicBezTo>
                    <a:cubicBezTo>
                      <a:pt x="2354" y="4839"/>
                      <a:pt x="2284" y="4825"/>
                      <a:pt x="2213" y="4825"/>
                    </a:cubicBezTo>
                    <a:cubicBezTo>
                      <a:pt x="2112" y="4825"/>
                      <a:pt x="2008" y="4853"/>
                      <a:pt x="1917" y="4930"/>
                    </a:cubicBezTo>
                    <a:cubicBezTo>
                      <a:pt x="1644" y="5156"/>
                      <a:pt x="1798" y="5501"/>
                      <a:pt x="1929" y="5656"/>
                    </a:cubicBezTo>
                    <a:lnTo>
                      <a:pt x="2013" y="5585"/>
                    </a:lnTo>
                    <a:cubicBezTo>
                      <a:pt x="2001" y="5573"/>
                      <a:pt x="1727" y="5239"/>
                      <a:pt x="1989" y="5013"/>
                    </a:cubicBezTo>
                    <a:cubicBezTo>
                      <a:pt x="2057" y="4954"/>
                      <a:pt x="2138" y="4931"/>
                      <a:pt x="2222" y="4931"/>
                    </a:cubicBezTo>
                    <a:cubicBezTo>
                      <a:pt x="2472" y="4931"/>
                      <a:pt x="2742" y="5132"/>
                      <a:pt x="2751" y="5132"/>
                    </a:cubicBezTo>
                    <a:lnTo>
                      <a:pt x="2822" y="5049"/>
                    </a:lnTo>
                    <a:cubicBezTo>
                      <a:pt x="2780" y="5017"/>
                      <a:pt x="2066" y="4257"/>
                      <a:pt x="1159" y="4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656838" y="3280661"/>
                <a:ext cx="1333940" cy="688506"/>
              </a:xfrm>
              <a:custGeom>
                <a:avLst/>
                <a:gdLst/>
                <a:ahLst/>
                <a:cxnLst/>
                <a:rect l="l" t="t" r="r" b="b"/>
                <a:pathLst>
                  <a:path w="18396" h="9495" extrusionOk="0">
                    <a:moveTo>
                      <a:pt x="7976" y="0"/>
                    </a:moveTo>
                    <a:cubicBezTo>
                      <a:pt x="6812" y="0"/>
                      <a:pt x="6025" y="195"/>
                      <a:pt x="6025" y="195"/>
                    </a:cubicBezTo>
                    <a:cubicBezTo>
                      <a:pt x="1560" y="2684"/>
                      <a:pt x="2751" y="7208"/>
                      <a:pt x="2751" y="7208"/>
                    </a:cubicBezTo>
                    <a:cubicBezTo>
                      <a:pt x="251" y="7553"/>
                      <a:pt x="1" y="9494"/>
                      <a:pt x="1" y="9494"/>
                    </a:cubicBezTo>
                    <a:lnTo>
                      <a:pt x="18396" y="886"/>
                    </a:lnTo>
                    <a:cubicBezTo>
                      <a:pt x="18135" y="789"/>
                      <a:pt x="17849" y="748"/>
                      <a:pt x="17550" y="748"/>
                    </a:cubicBezTo>
                    <a:cubicBezTo>
                      <a:pt x="15866" y="748"/>
                      <a:pt x="13788" y="2053"/>
                      <a:pt x="13788" y="2053"/>
                    </a:cubicBezTo>
                    <a:cubicBezTo>
                      <a:pt x="11834" y="360"/>
                      <a:pt x="9557" y="0"/>
                      <a:pt x="7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1034983" y="3278485"/>
                <a:ext cx="113192" cy="63811"/>
              </a:xfrm>
              <a:custGeom>
                <a:avLst/>
                <a:gdLst/>
                <a:ahLst/>
                <a:cxnLst/>
                <a:rect l="l" t="t" r="r" b="b"/>
                <a:pathLst>
                  <a:path w="1561" h="880" extrusionOk="0">
                    <a:moveTo>
                      <a:pt x="1205" y="0"/>
                    </a:moveTo>
                    <a:cubicBezTo>
                      <a:pt x="1050" y="0"/>
                      <a:pt x="850" y="48"/>
                      <a:pt x="643" y="142"/>
                    </a:cubicBezTo>
                    <a:cubicBezTo>
                      <a:pt x="262" y="309"/>
                      <a:pt x="1" y="595"/>
                      <a:pt x="84" y="761"/>
                    </a:cubicBezTo>
                    <a:cubicBezTo>
                      <a:pt x="118" y="840"/>
                      <a:pt x="221" y="879"/>
                      <a:pt x="361" y="879"/>
                    </a:cubicBezTo>
                    <a:cubicBezTo>
                      <a:pt x="517" y="879"/>
                      <a:pt x="717" y="831"/>
                      <a:pt x="917" y="737"/>
                    </a:cubicBezTo>
                    <a:cubicBezTo>
                      <a:pt x="1310" y="559"/>
                      <a:pt x="1560" y="285"/>
                      <a:pt x="1489" y="118"/>
                    </a:cubicBezTo>
                    <a:cubicBezTo>
                      <a:pt x="1449" y="39"/>
                      <a:pt x="1346" y="0"/>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852835" y="3325038"/>
                <a:ext cx="805541" cy="481773"/>
              </a:xfrm>
              <a:custGeom>
                <a:avLst/>
                <a:gdLst/>
                <a:ahLst/>
                <a:cxnLst/>
                <a:rect l="l" t="t" r="r" b="b"/>
                <a:pathLst>
                  <a:path w="11109" h="6644" extrusionOk="0">
                    <a:moveTo>
                      <a:pt x="8406" y="976"/>
                    </a:moveTo>
                    <a:lnTo>
                      <a:pt x="7168" y="2096"/>
                    </a:lnTo>
                    <a:lnTo>
                      <a:pt x="7239" y="2179"/>
                    </a:lnTo>
                    <a:lnTo>
                      <a:pt x="8489" y="1048"/>
                    </a:lnTo>
                    <a:lnTo>
                      <a:pt x="8406" y="976"/>
                    </a:lnTo>
                    <a:close/>
                    <a:moveTo>
                      <a:pt x="9430" y="715"/>
                    </a:moveTo>
                    <a:lnTo>
                      <a:pt x="6942" y="2620"/>
                    </a:lnTo>
                    <a:lnTo>
                      <a:pt x="7001" y="2703"/>
                    </a:lnTo>
                    <a:lnTo>
                      <a:pt x="9490" y="798"/>
                    </a:lnTo>
                    <a:lnTo>
                      <a:pt x="9430" y="715"/>
                    </a:lnTo>
                    <a:close/>
                    <a:moveTo>
                      <a:pt x="2513" y="4084"/>
                    </a:moveTo>
                    <a:lnTo>
                      <a:pt x="453" y="4501"/>
                    </a:lnTo>
                    <a:lnTo>
                      <a:pt x="477" y="4608"/>
                    </a:lnTo>
                    <a:lnTo>
                      <a:pt x="2536" y="4191"/>
                    </a:lnTo>
                    <a:lnTo>
                      <a:pt x="2513" y="4084"/>
                    </a:lnTo>
                    <a:close/>
                    <a:moveTo>
                      <a:pt x="4977" y="3786"/>
                    </a:moveTo>
                    <a:lnTo>
                      <a:pt x="227" y="5036"/>
                    </a:lnTo>
                    <a:lnTo>
                      <a:pt x="250" y="5132"/>
                    </a:lnTo>
                    <a:lnTo>
                      <a:pt x="5001" y="3893"/>
                    </a:lnTo>
                    <a:lnTo>
                      <a:pt x="4977" y="3786"/>
                    </a:lnTo>
                    <a:close/>
                    <a:moveTo>
                      <a:pt x="3679" y="4370"/>
                    </a:moveTo>
                    <a:lnTo>
                      <a:pt x="1012" y="5239"/>
                    </a:lnTo>
                    <a:lnTo>
                      <a:pt x="1036" y="5334"/>
                    </a:lnTo>
                    <a:lnTo>
                      <a:pt x="3715" y="4477"/>
                    </a:lnTo>
                    <a:lnTo>
                      <a:pt x="3679" y="4370"/>
                    </a:lnTo>
                    <a:close/>
                    <a:moveTo>
                      <a:pt x="8751" y="0"/>
                    </a:moveTo>
                    <a:lnTo>
                      <a:pt x="5370" y="3251"/>
                    </a:lnTo>
                    <a:lnTo>
                      <a:pt x="0" y="3965"/>
                    </a:lnTo>
                    <a:lnTo>
                      <a:pt x="12" y="4072"/>
                    </a:lnTo>
                    <a:lnTo>
                      <a:pt x="7442" y="3084"/>
                    </a:lnTo>
                    <a:lnTo>
                      <a:pt x="24" y="6549"/>
                    </a:lnTo>
                    <a:lnTo>
                      <a:pt x="72" y="6644"/>
                    </a:lnTo>
                    <a:lnTo>
                      <a:pt x="11109" y="1488"/>
                    </a:lnTo>
                    <a:lnTo>
                      <a:pt x="11061" y="1393"/>
                    </a:lnTo>
                    <a:lnTo>
                      <a:pt x="7763" y="2929"/>
                    </a:lnTo>
                    <a:lnTo>
                      <a:pt x="5549" y="3227"/>
                    </a:lnTo>
                    <a:lnTo>
                      <a:pt x="5549" y="3227"/>
                    </a:lnTo>
                    <a:lnTo>
                      <a:pt x="8823" y="72"/>
                    </a:lnTo>
                    <a:lnTo>
                      <a:pt x="87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1451994" y="4578555"/>
                <a:ext cx="135598" cy="298824"/>
              </a:xfrm>
              <a:custGeom>
                <a:avLst/>
                <a:gdLst/>
                <a:ahLst/>
                <a:cxnLst/>
                <a:rect l="l" t="t" r="r" b="b"/>
                <a:pathLst>
                  <a:path w="1870" h="4121" extrusionOk="0">
                    <a:moveTo>
                      <a:pt x="1870" y="1"/>
                    </a:moveTo>
                    <a:lnTo>
                      <a:pt x="691" y="251"/>
                    </a:lnTo>
                    <a:lnTo>
                      <a:pt x="0" y="4049"/>
                    </a:lnTo>
                    <a:lnTo>
                      <a:pt x="1524" y="4121"/>
                    </a:lnTo>
                    <a:lnTo>
                      <a:pt x="18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1439014" y="4727930"/>
                <a:ext cx="148578" cy="171057"/>
              </a:xfrm>
              <a:custGeom>
                <a:avLst/>
                <a:gdLst/>
                <a:ahLst/>
                <a:cxnLst/>
                <a:rect l="l" t="t" r="r" b="b"/>
                <a:pathLst>
                  <a:path w="2049" h="2359" extrusionOk="0">
                    <a:moveTo>
                      <a:pt x="382" y="1"/>
                    </a:moveTo>
                    <a:lnTo>
                      <a:pt x="1" y="2263"/>
                    </a:lnTo>
                    <a:lnTo>
                      <a:pt x="1644" y="2358"/>
                    </a:lnTo>
                    <a:lnTo>
                      <a:pt x="2049" y="48"/>
                    </a:lnTo>
                    <a:lnTo>
                      <a:pt x="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1462363" y="4727059"/>
                <a:ext cx="120878" cy="35459"/>
              </a:xfrm>
              <a:custGeom>
                <a:avLst/>
                <a:gdLst/>
                <a:ahLst/>
                <a:cxnLst/>
                <a:rect l="l" t="t" r="r" b="b"/>
                <a:pathLst>
                  <a:path w="1667" h="489" extrusionOk="0">
                    <a:moveTo>
                      <a:pt x="250" y="1"/>
                    </a:moveTo>
                    <a:lnTo>
                      <a:pt x="179" y="299"/>
                    </a:lnTo>
                    <a:lnTo>
                      <a:pt x="0" y="287"/>
                    </a:lnTo>
                    <a:lnTo>
                      <a:pt x="0" y="394"/>
                    </a:lnTo>
                    <a:lnTo>
                      <a:pt x="1667" y="489"/>
                    </a:lnTo>
                    <a:lnTo>
                      <a:pt x="1667" y="370"/>
                    </a:lnTo>
                    <a:lnTo>
                      <a:pt x="1512" y="370"/>
                    </a:lnTo>
                    <a:lnTo>
                      <a:pt x="1536" y="84"/>
                    </a:lnTo>
                    <a:lnTo>
                      <a:pt x="1429" y="72"/>
                    </a:lnTo>
                    <a:lnTo>
                      <a:pt x="1405" y="358"/>
                    </a:lnTo>
                    <a:lnTo>
                      <a:pt x="1238" y="346"/>
                    </a:lnTo>
                    <a:lnTo>
                      <a:pt x="1310" y="60"/>
                    </a:lnTo>
                    <a:lnTo>
                      <a:pt x="1203" y="37"/>
                    </a:lnTo>
                    <a:lnTo>
                      <a:pt x="1119" y="346"/>
                    </a:lnTo>
                    <a:lnTo>
                      <a:pt x="572" y="322"/>
                    </a:lnTo>
                    <a:lnTo>
                      <a:pt x="619" y="48"/>
                    </a:lnTo>
                    <a:lnTo>
                      <a:pt x="512" y="37"/>
                    </a:lnTo>
                    <a:lnTo>
                      <a:pt x="464" y="310"/>
                    </a:lnTo>
                    <a:lnTo>
                      <a:pt x="298" y="299"/>
                    </a:lnTo>
                    <a:lnTo>
                      <a:pt x="357" y="25"/>
                    </a:lnTo>
                    <a:lnTo>
                      <a:pt x="2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1230835" y="4773540"/>
                <a:ext cx="589889" cy="151334"/>
              </a:xfrm>
              <a:custGeom>
                <a:avLst/>
                <a:gdLst/>
                <a:ahLst/>
                <a:cxnLst/>
                <a:rect l="l" t="t" r="r" b="b"/>
                <a:pathLst>
                  <a:path w="8135" h="2087" extrusionOk="0">
                    <a:moveTo>
                      <a:pt x="2783" y="1"/>
                    </a:moveTo>
                    <a:cubicBezTo>
                      <a:pt x="2674" y="1"/>
                      <a:pt x="2598" y="15"/>
                      <a:pt x="2598" y="15"/>
                    </a:cubicBezTo>
                    <a:lnTo>
                      <a:pt x="2895" y="967"/>
                    </a:lnTo>
                    <a:cubicBezTo>
                      <a:pt x="1982" y="360"/>
                      <a:pt x="1384" y="142"/>
                      <a:pt x="997" y="142"/>
                    </a:cubicBezTo>
                    <a:cubicBezTo>
                      <a:pt x="0" y="142"/>
                      <a:pt x="395" y="1586"/>
                      <a:pt x="395" y="1586"/>
                    </a:cubicBezTo>
                    <a:lnTo>
                      <a:pt x="169" y="1586"/>
                    </a:lnTo>
                    <a:lnTo>
                      <a:pt x="264" y="2086"/>
                    </a:lnTo>
                    <a:lnTo>
                      <a:pt x="2860" y="2086"/>
                    </a:lnTo>
                    <a:cubicBezTo>
                      <a:pt x="2906" y="1948"/>
                      <a:pt x="3008" y="1776"/>
                      <a:pt x="3176" y="1776"/>
                    </a:cubicBezTo>
                    <a:cubicBezTo>
                      <a:pt x="3182" y="1776"/>
                      <a:pt x="3187" y="1776"/>
                      <a:pt x="3193" y="1777"/>
                    </a:cubicBezTo>
                    <a:cubicBezTo>
                      <a:pt x="3372" y="1801"/>
                      <a:pt x="3431" y="1955"/>
                      <a:pt x="3455" y="2086"/>
                    </a:cubicBezTo>
                    <a:lnTo>
                      <a:pt x="4372" y="2086"/>
                    </a:lnTo>
                    <a:cubicBezTo>
                      <a:pt x="4418" y="1948"/>
                      <a:pt x="4509" y="1776"/>
                      <a:pt x="4687" y="1776"/>
                    </a:cubicBezTo>
                    <a:cubicBezTo>
                      <a:pt x="4693" y="1776"/>
                      <a:pt x="4699" y="1776"/>
                      <a:pt x="4705" y="1777"/>
                    </a:cubicBezTo>
                    <a:cubicBezTo>
                      <a:pt x="4872" y="1789"/>
                      <a:pt x="4931" y="1955"/>
                      <a:pt x="4955" y="2086"/>
                    </a:cubicBezTo>
                    <a:lnTo>
                      <a:pt x="8063" y="2074"/>
                    </a:lnTo>
                    <a:lnTo>
                      <a:pt x="8134" y="1455"/>
                    </a:lnTo>
                    <a:lnTo>
                      <a:pt x="7872" y="1491"/>
                    </a:lnTo>
                    <a:cubicBezTo>
                      <a:pt x="7872" y="524"/>
                      <a:pt x="7446" y="219"/>
                      <a:pt x="6907" y="219"/>
                    </a:cubicBezTo>
                    <a:cubicBezTo>
                      <a:pt x="5987" y="219"/>
                      <a:pt x="4741" y="1110"/>
                      <a:pt x="4741" y="1110"/>
                    </a:cubicBezTo>
                    <a:lnTo>
                      <a:pt x="5158" y="146"/>
                    </a:lnTo>
                    <a:cubicBezTo>
                      <a:pt x="5069" y="127"/>
                      <a:pt x="4989" y="118"/>
                      <a:pt x="4919" y="118"/>
                    </a:cubicBezTo>
                    <a:cubicBezTo>
                      <a:pt x="4200" y="118"/>
                      <a:pt x="4408" y="1027"/>
                      <a:pt x="4408" y="1027"/>
                    </a:cubicBezTo>
                    <a:lnTo>
                      <a:pt x="3455" y="955"/>
                    </a:lnTo>
                    <a:cubicBezTo>
                      <a:pt x="3649" y="111"/>
                      <a:pt x="3089" y="1"/>
                      <a:pt x="2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1771405" y="4091999"/>
                <a:ext cx="200352" cy="378733"/>
              </a:xfrm>
              <a:custGeom>
                <a:avLst/>
                <a:gdLst/>
                <a:ahLst/>
                <a:cxnLst/>
                <a:rect l="l" t="t" r="r" b="b"/>
                <a:pathLst>
                  <a:path w="2763" h="5223" extrusionOk="0">
                    <a:moveTo>
                      <a:pt x="2382" y="0"/>
                    </a:moveTo>
                    <a:cubicBezTo>
                      <a:pt x="2017" y="0"/>
                      <a:pt x="1104" y="1252"/>
                      <a:pt x="727" y="2210"/>
                    </a:cubicBezTo>
                    <a:cubicBezTo>
                      <a:pt x="513" y="2044"/>
                      <a:pt x="298" y="1925"/>
                      <a:pt x="298" y="1925"/>
                    </a:cubicBezTo>
                    <a:lnTo>
                      <a:pt x="1" y="2770"/>
                    </a:lnTo>
                    <a:lnTo>
                      <a:pt x="584" y="3294"/>
                    </a:lnTo>
                    <a:cubicBezTo>
                      <a:pt x="679" y="3877"/>
                      <a:pt x="298" y="4199"/>
                      <a:pt x="298" y="4199"/>
                    </a:cubicBezTo>
                    <a:lnTo>
                      <a:pt x="524" y="5223"/>
                    </a:lnTo>
                    <a:cubicBezTo>
                      <a:pt x="524" y="5223"/>
                      <a:pt x="1560" y="4925"/>
                      <a:pt x="1251" y="3472"/>
                    </a:cubicBezTo>
                    <a:lnTo>
                      <a:pt x="1251" y="3472"/>
                    </a:lnTo>
                    <a:cubicBezTo>
                      <a:pt x="1251" y="3472"/>
                      <a:pt x="1304" y="3479"/>
                      <a:pt x="1384" y="3479"/>
                    </a:cubicBezTo>
                    <a:cubicBezTo>
                      <a:pt x="1624" y="3479"/>
                      <a:pt x="2108" y="3419"/>
                      <a:pt x="2144" y="2937"/>
                    </a:cubicBezTo>
                    <a:cubicBezTo>
                      <a:pt x="2179" y="2306"/>
                      <a:pt x="1120" y="2127"/>
                      <a:pt x="1120" y="2127"/>
                    </a:cubicBezTo>
                    <a:cubicBezTo>
                      <a:pt x="1120" y="2127"/>
                      <a:pt x="2763" y="365"/>
                      <a:pt x="2477" y="43"/>
                    </a:cubicBezTo>
                    <a:cubicBezTo>
                      <a:pt x="2452" y="14"/>
                      <a:pt x="2420" y="0"/>
                      <a:pt x="2382" y="0"/>
                    </a:cubicBezTo>
                    <a:close/>
                  </a:path>
                </a:pathLst>
              </a:custGeom>
              <a:solidFill>
                <a:srgbClr val="FFD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1767126" y="4225493"/>
                <a:ext cx="161485" cy="174465"/>
              </a:xfrm>
              <a:custGeom>
                <a:avLst/>
                <a:gdLst/>
                <a:ahLst/>
                <a:cxnLst/>
                <a:rect l="l" t="t" r="r" b="b"/>
                <a:pathLst>
                  <a:path w="2227" h="2406" extrusionOk="0">
                    <a:moveTo>
                      <a:pt x="333" y="0"/>
                    </a:moveTo>
                    <a:lnTo>
                      <a:pt x="0" y="941"/>
                    </a:lnTo>
                    <a:lnTo>
                      <a:pt x="595" y="1477"/>
                    </a:lnTo>
                    <a:cubicBezTo>
                      <a:pt x="679" y="2012"/>
                      <a:pt x="345" y="2310"/>
                      <a:pt x="333" y="2322"/>
                    </a:cubicBezTo>
                    <a:lnTo>
                      <a:pt x="393" y="2405"/>
                    </a:lnTo>
                    <a:cubicBezTo>
                      <a:pt x="417" y="2393"/>
                      <a:pt x="798" y="2048"/>
                      <a:pt x="691" y="1441"/>
                    </a:cubicBezTo>
                    <a:lnTo>
                      <a:pt x="691" y="1429"/>
                    </a:lnTo>
                    <a:lnTo>
                      <a:pt x="131" y="917"/>
                    </a:lnTo>
                    <a:lnTo>
                      <a:pt x="393" y="167"/>
                    </a:lnTo>
                    <a:cubicBezTo>
                      <a:pt x="774" y="393"/>
                      <a:pt x="1310" y="786"/>
                      <a:pt x="1250" y="977"/>
                    </a:cubicBezTo>
                    <a:cubicBezTo>
                      <a:pt x="1238" y="1012"/>
                      <a:pt x="1226" y="1012"/>
                      <a:pt x="1214" y="1012"/>
                    </a:cubicBezTo>
                    <a:cubicBezTo>
                      <a:pt x="1209" y="1014"/>
                      <a:pt x="1202" y="1015"/>
                      <a:pt x="1195" y="1015"/>
                    </a:cubicBezTo>
                    <a:cubicBezTo>
                      <a:pt x="1060" y="1015"/>
                      <a:pt x="728" y="702"/>
                      <a:pt x="524" y="465"/>
                    </a:cubicBezTo>
                    <a:lnTo>
                      <a:pt x="452" y="536"/>
                    </a:lnTo>
                    <a:cubicBezTo>
                      <a:pt x="512" y="619"/>
                      <a:pt x="786" y="917"/>
                      <a:pt x="1012" y="1048"/>
                    </a:cubicBezTo>
                    <a:lnTo>
                      <a:pt x="1262" y="1655"/>
                    </a:lnTo>
                    <a:lnTo>
                      <a:pt x="1357" y="1620"/>
                    </a:lnTo>
                    <a:lnTo>
                      <a:pt x="1310" y="1512"/>
                    </a:lnTo>
                    <a:lnTo>
                      <a:pt x="2227" y="1060"/>
                    </a:lnTo>
                    <a:lnTo>
                      <a:pt x="2179" y="965"/>
                    </a:lnTo>
                    <a:lnTo>
                      <a:pt x="1274" y="1405"/>
                    </a:lnTo>
                    <a:lnTo>
                      <a:pt x="1155" y="1120"/>
                    </a:lnTo>
                    <a:lnTo>
                      <a:pt x="1155" y="1120"/>
                    </a:lnTo>
                    <a:cubicBezTo>
                      <a:pt x="1173" y="1125"/>
                      <a:pt x="1188" y="1128"/>
                      <a:pt x="1201" y="1128"/>
                    </a:cubicBezTo>
                    <a:cubicBezTo>
                      <a:pt x="1214" y="1128"/>
                      <a:pt x="1226" y="1125"/>
                      <a:pt x="1238" y="1120"/>
                    </a:cubicBezTo>
                    <a:cubicBezTo>
                      <a:pt x="1286" y="1120"/>
                      <a:pt x="1334" y="1096"/>
                      <a:pt x="1357" y="1012"/>
                    </a:cubicBezTo>
                    <a:cubicBezTo>
                      <a:pt x="1357" y="1000"/>
                      <a:pt x="1357" y="977"/>
                      <a:pt x="1357" y="953"/>
                    </a:cubicBezTo>
                    <a:lnTo>
                      <a:pt x="1810" y="536"/>
                    </a:lnTo>
                    <a:lnTo>
                      <a:pt x="1738" y="453"/>
                    </a:lnTo>
                    <a:lnTo>
                      <a:pt x="1334" y="834"/>
                    </a:lnTo>
                    <a:cubicBezTo>
                      <a:pt x="1191" y="512"/>
                      <a:pt x="536" y="119"/>
                      <a:pt x="393" y="36"/>
                    </a:cubicBezTo>
                    <a:lnTo>
                      <a:pt x="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1255126" y="4283358"/>
                <a:ext cx="550877" cy="361765"/>
              </a:xfrm>
              <a:custGeom>
                <a:avLst/>
                <a:gdLst/>
                <a:ahLst/>
                <a:cxnLst/>
                <a:rect l="l" t="t" r="r" b="b"/>
                <a:pathLst>
                  <a:path w="7597" h="4989" extrusionOk="0">
                    <a:moveTo>
                      <a:pt x="4370" y="0"/>
                    </a:moveTo>
                    <a:lnTo>
                      <a:pt x="3561" y="143"/>
                    </a:lnTo>
                    <a:lnTo>
                      <a:pt x="3477" y="964"/>
                    </a:lnTo>
                    <a:lnTo>
                      <a:pt x="3096" y="333"/>
                    </a:lnTo>
                    <a:lnTo>
                      <a:pt x="2168" y="726"/>
                    </a:lnTo>
                    <a:lnTo>
                      <a:pt x="2584" y="1226"/>
                    </a:lnTo>
                    <a:cubicBezTo>
                      <a:pt x="1" y="1822"/>
                      <a:pt x="358" y="3881"/>
                      <a:pt x="358" y="3881"/>
                    </a:cubicBezTo>
                    <a:lnTo>
                      <a:pt x="1298" y="3191"/>
                    </a:lnTo>
                    <a:cubicBezTo>
                      <a:pt x="1346" y="2298"/>
                      <a:pt x="2286" y="2024"/>
                      <a:pt x="2287" y="2024"/>
                    </a:cubicBezTo>
                    <a:lnTo>
                      <a:pt x="2287" y="2024"/>
                    </a:lnTo>
                    <a:lnTo>
                      <a:pt x="2072" y="3965"/>
                    </a:lnTo>
                    <a:lnTo>
                      <a:pt x="2477" y="3786"/>
                    </a:lnTo>
                    <a:lnTo>
                      <a:pt x="2251" y="4989"/>
                    </a:lnTo>
                    <a:lnTo>
                      <a:pt x="5323" y="4310"/>
                    </a:lnTo>
                    <a:lnTo>
                      <a:pt x="5049" y="3227"/>
                    </a:lnTo>
                    <a:cubicBezTo>
                      <a:pt x="5049" y="3227"/>
                      <a:pt x="5918" y="3119"/>
                      <a:pt x="6097" y="2334"/>
                    </a:cubicBezTo>
                    <a:cubicBezTo>
                      <a:pt x="6544" y="2584"/>
                      <a:pt x="6968" y="2638"/>
                      <a:pt x="7251" y="2638"/>
                    </a:cubicBezTo>
                    <a:cubicBezTo>
                      <a:pt x="7464" y="2638"/>
                      <a:pt x="7597" y="2608"/>
                      <a:pt x="7597" y="2608"/>
                    </a:cubicBezTo>
                    <a:lnTo>
                      <a:pt x="7311" y="1619"/>
                    </a:lnTo>
                    <a:cubicBezTo>
                      <a:pt x="7118" y="1685"/>
                      <a:pt x="6925" y="1712"/>
                      <a:pt x="6739" y="1712"/>
                    </a:cubicBezTo>
                    <a:cubicBezTo>
                      <a:pt x="6490" y="1712"/>
                      <a:pt x="6254" y="1664"/>
                      <a:pt x="6049" y="1595"/>
                    </a:cubicBezTo>
                    <a:cubicBezTo>
                      <a:pt x="5692" y="714"/>
                      <a:pt x="4311" y="667"/>
                      <a:pt x="4311" y="667"/>
                    </a:cubicBezTo>
                    <a:lnTo>
                      <a:pt x="4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1763646" y="4382627"/>
                <a:ext cx="77733" cy="104491"/>
              </a:xfrm>
              <a:custGeom>
                <a:avLst/>
                <a:gdLst/>
                <a:ahLst/>
                <a:cxnLst/>
                <a:rect l="l" t="t" r="r" b="b"/>
                <a:pathLst>
                  <a:path w="1072" h="1441" extrusionOk="0">
                    <a:moveTo>
                      <a:pt x="441" y="0"/>
                    </a:moveTo>
                    <a:lnTo>
                      <a:pt x="0" y="262"/>
                    </a:lnTo>
                    <a:lnTo>
                      <a:pt x="262" y="1441"/>
                    </a:lnTo>
                    <a:lnTo>
                      <a:pt x="1072" y="1119"/>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1283623" y="4527651"/>
                <a:ext cx="196944" cy="81359"/>
              </a:xfrm>
              <a:custGeom>
                <a:avLst/>
                <a:gdLst/>
                <a:ahLst/>
                <a:cxnLst/>
                <a:rect l="l" t="t" r="r" b="b"/>
                <a:pathLst>
                  <a:path w="2716" h="1122" extrusionOk="0">
                    <a:moveTo>
                      <a:pt x="917" y="1"/>
                    </a:moveTo>
                    <a:lnTo>
                      <a:pt x="1" y="703"/>
                    </a:lnTo>
                    <a:cubicBezTo>
                      <a:pt x="437" y="1017"/>
                      <a:pt x="880" y="1121"/>
                      <a:pt x="1277" y="1121"/>
                    </a:cubicBezTo>
                    <a:cubicBezTo>
                      <a:pt x="2071" y="1121"/>
                      <a:pt x="2679" y="703"/>
                      <a:pt x="2679" y="703"/>
                    </a:cubicBezTo>
                    <a:lnTo>
                      <a:pt x="2715" y="120"/>
                    </a:lnTo>
                    <a:lnTo>
                      <a:pt x="2715" y="120"/>
                    </a:lnTo>
                    <a:cubicBezTo>
                      <a:pt x="2351" y="248"/>
                      <a:pt x="2048" y="294"/>
                      <a:pt x="1802" y="294"/>
                    </a:cubicBezTo>
                    <a:cubicBezTo>
                      <a:pt x="1180" y="294"/>
                      <a:pt x="917" y="1"/>
                      <a:pt x="917" y="1"/>
                    </a:cubicBezTo>
                    <a:close/>
                  </a:path>
                </a:pathLst>
              </a:custGeom>
              <a:solidFill>
                <a:srgbClr val="FFD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1272384" y="4506913"/>
                <a:ext cx="93324" cy="96804"/>
              </a:xfrm>
              <a:custGeom>
                <a:avLst/>
                <a:gdLst/>
                <a:ahLst/>
                <a:cxnLst/>
                <a:rect l="l" t="t" r="r" b="b"/>
                <a:pathLst>
                  <a:path w="1287" h="1335" extrusionOk="0">
                    <a:moveTo>
                      <a:pt x="1168" y="1"/>
                    </a:moveTo>
                    <a:lnTo>
                      <a:pt x="1" y="739"/>
                    </a:lnTo>
                    <a:cubicBezTo>
                      <a:pt x="122" y="1314"/>
                      <a:pt x="573" y="1334"/>
                      <a:pt x="636" y="1334"/>
                    </a:cubicBezTo>
                    <a:cubicBezTo>
                      <a:pt x="641" y="1334"/>
                      <a:pt x="644" y="1334"/>
                      <a:pt x="644" y="1334"/>
                    </a:cubicBezTo>
                    <a:lnTo>
                      <a:pt x="1287" y="370"/>
                    </a:lnTo>
                    <a:lnTo>
                      <a:pt x="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1403629" y="4456009"/>
                <a:ext cx="297954" cy="76066"/>
              </a:xfrm>
              <a:custGeom>
                <a:avLst/>
                <a:gdLst/>
                <a:ahLst/>
                <a:cxnLst/>
                <a:rect l="l" t="t" r="r" b="b"/>
                <a:pathLst>
                  <a:path w="4109" h="1049" extrusionOk="0">
                    <a:moveTo>
                      <a:pt x="4049" y="0"/>
                    </a:moveTo>
                    <a:lnTo>
                      <a:pt x="3525" y="96"/>
                    </a:lnTo>
                    <a:lnTo>
                      <a:pt x="3549" y="417"/>
                    </a:lnTo>
                    <a:lnTo>
                      <a:pt x="4108" y="322"/>
                    </a:lnTo>
                    <a:lnTo>
                      <a:pt x="4049" y="0"/>
                    </a:lnTo>
                    <a:close/>
                    <a:moveTo>
                      <a:pt x="3382" y="119"/>
                    </a:moveTo>
                    <a:lnTo>
                      <a:pt x="632" y="619"/>
                    </a:lnTo>
                    <a:lnTo>
                      <a:pt x="655" y="941"/>
                    </a:lnTo>
                    <a:lnTo>
                      <a:pt x="3441" y="441"/>
                    </a:lnTo>
                    <a:lnTo>
                      <a:pt x="3382" y="119"/>
                    </a:lnTo>
                    <a:close/>
                    <a:moveTo>
                      <a:pt x="489" y="643"/>
                    </a:moveTo>
                    <a:lnTo>
                      <a:pt x="1" y="727"/>
                    </a:lnTo>
                    <a:lnTo>
                      <a:pt x="60" y="1048"/>
                    </a:lnTo>
                    <a:lnTo>
                      <a:pt x="548" y="965"/>
                    </a:lnTo>
                    <a:lnTo>
                      <a:pt x="489" y="64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1516746" y="4470657"/>
                <a:ext cx="71715" cy="44088"/>
              </a:xfrm>
              <a:custGeom>
                <a:avLst/>
                <a:gdLst/>
                <a:ahLst/>
                <a:cxnLst/>
                <a:rect l="l" t="t" r="r" b="b"/>
                <a:pathLst>
                  <a:path w="989" h="608" extrusionOk="0">
                    <a:moveTo>
                      <a:pt x="881" y="144"/>
                    </a:moveTo>
                    <a:lnTo>
                      <a:pt x="881" y="358"/>
                    </a:lnTo>
                    <a:lnTo>
                      <a:pt x="226" y="477"/>
                    </a:lnTo>
                    <a:lnTo>
                      <a:pt x="215" y="441"/>
                    </a:lnTo>
                    <a:lnTo>
                      <a:pt x="334" y="406"/>
                    </a:lnTo>
                    <a:lnTo>
                      <a:pt x="298" y="298"/>
                    </a:lnTo>
                    <a:lnTo>
                      <a:pt x="191" y="334"/>
                    </a:lnTo>
                    <a:lnTo>
                      <a:pt x="179" y="275"/>
                    </a:lnTo>
                    <a:lnTo>
                      <a:pt x="881" y="144"/>
                    </a:lnTo>
                    <a:close/>
                    <a:moveTo>
                      <a:pt x="988" y="1"/>
                    </a:moveTo>
                    <a:lnTo>
                      <a:pt x="48" y="191"/>
                    </a:lnTo>
                    <a:lnTo>
                      <a:pt x="84" y="358"/>
                    </a:lnTo>
                    <a:lnTo>
                      <a:pt x="0" y="382"/>
                    </a:lnTo>
                    <a:lnTo>
                      <a:pt x="24" y="477"/>
                    </a:lnTo>
                    <a:lnTo>
                      <a:pt x="107" y="465"/>
                    </a:lnTo>
                    <a:lnTo>
                      <a:pt x="143" y="608"/>
                    </a:lnTo>
                    <a:lnTo>
                      <a:pt x="988" y="453"/>
                    </a:lnTo>
                    <a:lnTo>
                      <a:pt x="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1445105" y="4295395"/>
                <a:ext cx="122619" cy="180556"/>
              </a:xfrm>
              <a:custGeom>
                <a:avLst/>
                <a:gdLst/>
                <a:ahLst/>
                <a:cxnLst/>
                <a:rect l="l" t="t" r="r" b="b"/>
                <a:pathLst>
                  <a:path w="1691" h="2490" extrusionOk="0">
                    <a:moveTo>
                      <a:pt x="1036" y="1"/>
                    </a:moveTo>
                    <a:lnTo>
                      <a:pt x="976" y="96"/>
                    </a:lnTo>
                    <a:cubicBezTo>
                      <a:pt x="976" y="96"/>
                      <a:pt x="1381" y="358"/>
                      <a:pt x="1274" y="834"/>
                    </a:cubicBezTo>
                    <a:lnTo>
                      <a:pt x="1250" y="977"/>
                    </a:lnTo>
                    <a:lnTo>
                      <a:pt x="1691" y="632"/>
                    </a:lnTo>
                    <a:lnTo>
                      <a:pt x="1631" y="548"/>
                    </a:lnTo>
                    <a:lnTo>
                      <a:pt x="1405" y="727"/>
                    </a:lnTo>
                    <a:cubicBezTo>
                      <a:pt x="1429" y="251"/>
                      <a:pt x="1036" y="1"/>
                      <a:pt x="1036" y="1"/>
                    </a:cubicBezTo>
                    <a:close/>
                    <a:moveTo>
                      <a:pt x="441" y="203"/>
                    </a:moveTo>
                    <a:lnTo>
                      <a:pt x="441" y="203"/>
                    </a:lnTo>
                    <a:cubicBezTo>
                      <a:pt x="298" y="537"/>
                      <a:pt x="417" y="882"/>
                      <a:pt x="476" y="1037"/>
                    </a:cubicBezTo>
                    <a:lnTo>
                      <a:pt x="0" y="1037"/>
                    </a:lnTo>
                    <a:lnTo>
                      <a:pt x="0" y="1144"/>
                    </a:lnTo>
                    <a:lnTo>
                      <a:pt x="667" y="1144"/>
                    </a:lnTo>
                    <a:lnTo>
                      <a:pt x="619" y="1060"/>
                    </a:lnTo>
                    <a:cubicBezTo>
                      <a:pt x="607" y="1060"/>
                      <a:pt x="369" y="632"/>
                      <a:pt x="536" y="251"/>
                    </a:cubicBezTo>
                    <a:lnTo>
                      <a:pt x="441" y="203"/>
                    </a:lnTo>
                    <a:close/>
                    <a:moveTo>
                      <a:pt x="1214" y="1156"/>
                    </a:moveTo>
                    <a:cubicBezTo>
                      <a:pt x="1155" y="1156"/>
                      <a:pt x="1107" y="1203"/>
                      <a:pt x="1107" y="1251"/>
                    </a:cubicBezTo>
                    <a:cubicBezTo>
                      <a:pt x="1107" y="1299"/>
                      <a:pt x="1155" y="1334"/>
                      <a:pt x="1214" y="1334"/>
                    </a:cubicBezTo>
                    <a:cubicBezTo>
                      <a:pt x="1286" y="1334"/>
                      <a:pt x="1334" y="1287"/>
                      <a:pt x="1334" y="1251"/>
                    </a:cubicBezTo>
                    <a:cubicBezTo>
                      <a:pt x="1334" y="1203"/>
                      <a:pt x="1286" y="1156"/>
                      <a:pt x="1214" y="1156"/>
                    </a:cubicBezTo>
                    <a:close/>
                    <a:moveTo>
                      <a:pt x="1334" y="1644"/>
                    </a:moveTo>
                    <a:cubicBezTo>
                      <a:pt x="1274" y="1644"/>
                      <a:pt x="1214" y="1680"/>
                      <a:pt x="1214" y="1727"/>
                    </a:cubicBezTo>
                    <a:cubicBezTo>
                      <a:pt x="1214" y="1775"/>
                      <a:pt x="1274" y="1810"/>
                      <a:pt x="1334" y="1810"/>
                    </a:cubicBezTo>
                    <a:cubicBezTo>
                      <a:pt x="1393" y="1810"/>
                      <a:pt x="1441" y="1775"/>
                      <a:pt x="1441" y="1727"/>
                    </a:cubicBezTo>
                    <a:cubicBezTo>
                      <a:pt x="1441" y="1680"/>
                      <a:pt x="1393" y="1644"/>
                      <a:pt x="1334" y="1644"/>
                    </a:cubicBezTo>
                    <a:close/>
                    <a:moveTo>
                      <a:pt x="1417" y="2049"/>
                    </a:moveTo>
                    <a:cubicBezTo>
                      <a:pt x="1357" y="2049"/>
                      <a:pt x="1310" y="2084"/>
                      <a:pt x="1310" y="2132"/>
                    </a:cubicBezTo>
                    <a:cubicBezTo>
                      <a:pt x="1310" y="2180"/>
                      <a:pt x="1357" y="2215"/>
                      <a:pt x="1417" y="2215"/>
                    </a:cubicBezTo>
                    <a:cubicBezTo>
                      <a:pt x="1476" y="2215"/>
                      <a:pt x="1536" y="2180"/>
                      <a:pt x="1536" y="2132"/>
                    </a:cubicBezTo>
                    <a:cubicBezTo>
                      <a:pt x="1536" y="2084"/>
                      <a:pt x="1476" y="2049"/>
                      <a:pt x="1417" y="2049"/>
                    </a:cubicBezTo>
                    <a:close/>
                    <a:moveTo>
                      <a:pt x="905" y="834"/>
                    </a:moveTo>
                    <a:lnTo>
                      <a:pt x="798" y="858"/>
                    </a:lnTo>
                    <a:lnTo>
                      <a:pt x="1191" y="2489"/>
                    </a:lnTo>
                    <a:lnTo>
                      <a:pt x="1298" y="2453"/>
                    </a:lnTo>
                    <a:lnTo>
                      <a:pt x="905" y="8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1259477" y="4526781"/>
                <a:ext cx="542248" cy="398094"/>
              </a:xfrm>
              <a:custGeom>
                <a:avLst/>
                <a:gdLst/>
                <a:ahLst/>
                <a:cxnLst/>
                <a:rect l="l" t="t" r="r" b="b"/>
                <a:pathLst>
                  <a:path w="7478" h="5490" extrusionOk="0">
                    <a:moveTo>
                      <a:pt x="3489" y="48"/>
                    </a:moveTo>
                    <a:lnTo>
                      <a:pt x="3393" y="72"/>
                    </a:lnTo>
                    <a:cubicBezTo>
                      <a:pt x="3393" y="72"/>
                      <a:pt x="3465" y="489"/>
                      <a:pt x="3298" y="727"/>
                    </a:cubicBezTo>
                    <a:cubicBezTo>
                      <a:pt x="3239" y="822"/>
                      <a:pt x="3155" y="870"/>
                      <a:pt x="3036" y="894"/>
                    </a:cubicBezTo>
                    <a:lnTo>
                      <a:pt x="3060" y="1001"/>
                    </a:lnTo>
                    <a:cubicBezTo>
                      <a:pt x="3203" y="977"/>
                      <a:pt x="3310" y="905"/>
                      <a:pt x="3393" y="786"/>
                    </a:cubicBezTo>
                    <a:cubicBezTo>
                      <a:pt x="3584" y="513"/>
                      <a:pt x="3501" y="72"/>
                      <a:pt x="3489" y="48"/>
                    </a:cubicBezTo>
                    <a:close/>
                    <a:moveTo>
                      <a:pt x="1524" y="3799"/>
                    </a:moveTo>
                    <a:lnTo>
                      <a:pt x="1417" y="3811"/>
                    </a:lnTo>
                    <a:cubicBezTo>
                      <a:pt x="1417" y="3834"/>
                      <a:pt x="1453" y="4430"/>
                      <a:pt x="1869" y="4668"/>
                    </a:cubicBezTo>
                    <a:cubicBezTo>
                      <a:pt x="1977" y="4727"/>
                      <a:pt x="2096" y="4751"/>
                      <a:pt x="2239" y="4751"/>
                    </a:cubicBezTo>
                    <a:cubicBezTo>
                      <a:pt x="2465" y="4751"/>
                      <a:pt x="2739" y="4668"/>
                      <a:pt x="3048" y="4489"/>
                    </a:cubicBezTo>
                    <a:lnTo>
                      <a:pt x="3001" y="4394"/>
                    </a:lnTo>
                    <a:cubicBezTo>
                      <a:pt x="2881" y="4454"/>
                      <a:pt x="2774" y="4513"/>
                      <a:pt x="2667" y="4549"/>
                    </a:cubicBezTo>
                    <a:lnTo>
                      <a:pt x="2405" y="4132"/>
                    </a:lnTo>
                    <a:lnTo>
                      <a:pt x="2322" y="4192"/>
                    </a:lnTo>
                    <a:lnTo>
                      <a:pt x="2572" y="4584"/>
                    </a:lnTo>
                    <a:cubicBezTo>
                      <a:pt x="2441" y="4620"/>
                      <a:pt x="2322" y="4644"/>
                      <a:pt x="2215" y="4644"/>
                    </a:cubicBezTo>
                    <a:lnTo>
                      <a:pt x="1989" y="3989"/>
                    </a:lnTo>
                    <a:lnTo>
                      <a:pt x="1893" y="4025"/>
                    </a:lnTo>
                    <a:lnTo>
                      <a:pt x="2096" y="4632"/>
                    </a:lnTo>
                    <a:cubicBezTo>
                      <a:pt x="2036" y="4620"/>
                      <a:pt x="1977" y="4596"/>
                      <a:pt x="1917" y="4573"/>
                    </a:cubicBezTo>
                    <a:cubicBezTo>
                      <a:pt x="1548" y="4358"/>
                      <a:pt x="1524" y="3811"/>
                      <a:pt x="1524" y="3799"/>
                    </a:cubicBezTo>
                    <a:close/>
                    <a:moveTo>
                      <a:pt x="5560" y="3811"/>
                    </a:moveTo>
                    <a:cubicBezTo>
                      <a:pt x="5465" y="4239"/>
                      <a:pt x="5287" y="4513"/>
                      <a:pt x="5025" y="4620"/>
                    </a:cubicBezTo>
                    <a:cubicBezTo>
                      <a:pt x="4953" y="4644"/>
                      <a:pt x="4882" y="4656"/>
                      <a:pt x="4810" y="4668"/>
                    </a:cubicBezTo>
                    <a:lnTo>
                      <a:pt x="4953" y="4180"/>
                    </a:lnTo>
                    <a:lnTo>
                      <a:pt x="4846" y="4144"/>
                    </a:lnTo>
                    <a:lnTo>
                      <a:pt x="4691" y="4668"/>
                    </a:lnTo>
                    <a:cubicBezTo>
                      <a:pt x="4572" y="4656"/>
                      <a:pt x="4453" y="4620"/>
                      <a:pt x="4358" y="4584"/>
                    </a:cubicBezTo>
                    <a:lnTo>
                      <a:pt x="4453" y="4382"/>
                    </a:lnTo>
                    <a:lnTo>
                      <a:pt x="4358" y="4334"/>
                    </a:lnTo>
                    <a:lnTo>
                      <a:pt x="4263" y="4549"/>
                    </a:lnTo>
                    <a:cubicBezTo>
                      <a:pt x="4155" y="4501"/>
                      <a:pt x="4084" y="4454"/>
                      <a:pt x="4084" y="4454"/>
                    </a:cubicBezTo>
                    <a:lnTo>
                      <a:pt x="4024" y="4549"/>
                    </a:lnTo>
                    <a:cubicBezTo>
                      <a:pt x="4036" y="4561"/>
                      <a:pt x="4382" y="4775"/>
                      <a:pt x="4763" y="4775"/>
                    </a:cubicBezTo>
                    <a:cubicBezTo>
                      <a:pt x="4858" y="4775"/>
                      <a:pt x="4965" y="4763"/>
                      <a:pt x="5072" y="4715"/>
                    </a:cubicBezTo>
                    <a:cubicBezTo>
                      <a:pt x="5358" y="4596"/>
                      <a:pt x="5560" y="4299"/>
                      <a:pt x="5668" y="3846"/>
                    </a:cubicBezTo>
                    <a:lnTo>
                      <a:pt x="5560" y="3811"/>
                    </a:lnTo>
                    <a:close/>
                    <a:moveTo>
                      <a:pt x="4727" y="1"/>
                    </a:moveTo>
                    <a:lnTo>
                      <a:pt x="3870" y="120"/>
                    </a:lnTo>
                    <a:lnTo>
                      <a:pt x="3501" y="4894"/>
                    </a:lnTo>
                    <a:lnTo>
                      <a:pt x="0" y="4930"/>
                    </a:lnTo>
                    <a:lnTo>
                      <a:pt x="0" y="5037"/>
                    </a:lnTo>
                    <a:lnTo>
                      <a:pt x="3489" y="5001"/>
                    </a:lnTo>
                    <a:lnTo>
                      <a:pt x="3453" y="5477"/>
                    </a:lnTo>
                    <a:lnTo>
                      <a:pt x="3560" y="5489"/>
                    </a:lnTo>
                    <a:lnTo>
                      <a:pt x="3596" y="5001"/>
                    </a:lnTo>
                    <a:lnTo>
                      <a:pt x="7477" y="4954"/>
                    </a:lnTo>
                    <a:lnTo>
                      <a:pt x="7477" y="4846"/>
                    </a:lnTo>
                    <a:lnTo>
                      <a:pt x="3608" y="4894"/>
                    </a:lnTo>
                    <a:lnTo>
                      <a:pt x="3977" y="215"/>
                    </a:lnTo>
                    <a:lnTo>
                      <a:pt x="4739" y="108"/>
                    </a:lnTo>
                    <a:lnTo>
                      <a:pt x="4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1" name="Google Shape;791;p41"/>
          <p:cNvGrpSpPr/>
          <p:nvPr/>
        </p:nvGrpSpPr>
        <p:grpSpPr>
          <a:xfrm>
            <a:off x="8177286" y="4023354"/>
            <a:ext cx="879994" cy="826760"/>
            <a:chOff x="7193778" y="3629296"/>
            <a:chExt cx="1291222" cy="1333154"/>
          </a:xfrm>
        </p:grpSpPr>
        <p:sp>
          <p:nvSpPr>
            <p:cNvPr id="792" name="Google Shape;792;p41"/>
            <p:cNvSpPr/>
            <p:nvPr/>
          </p:nvSpPr>
          <p:spPr>
            <a:xfrm>
              <a:off x="7372350" y="4895850"/>
              <a:ext cx="862500" cy="666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 name="Google Shape;793;p41"/>
            <p:cNvGrpSpPr/>
            <p:nvPr/>
          </p:nvGrpSpPr>
          <p:grpSpPr>
            <a:xfrm flipH="1">
              <a:off x="7193778" y="3629296"/>
              <a:ext cx="1291222" cy="1318186"/>
              <a:chOff x="5518825" y="5502600"/>
              <a:chExt cx="603375" cy="580750"/>
            </a:xfrm>
          </p:grpSpPr>
          <p:sp>
            <p:nvSpPr>
              <p:cNvPr id="794" name="Google Shape;794;p41"/>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9" name="Google Shape;799;p41"/>
          <p:cNvGrpSpPr/>
          <p:nvPr/>
        </p:nvGrpSpPr>
        <p:grpSpPr>
          <a:xfrm>
            <a:off x="8039024" y="477250"/>
            <a:ext cx="622040" cy="644416"/>
            <a:chOff x="8024461" y="1925824"/>
            <a:chExt cx="552826" cy="572713"/>
          </a:xfrm>
        </p:grpSpPr>
        <p:sp>
          <p:nvSpPr>
            <p:cNvPr id="800" name="Google Shape;800;p41"/>
            <p:cNvSpPr/>
            <p:nvPr/>
          </p:nvSpPr>
          <p:spPr>
            <a:xfrm>
              <a:off x="8215488" y="2395025"/>
              <a:ext cx="361800" cy="103500"/>
            </a:xfrm>
            <a:prstGeom prst="ellipse">
              <a:avLst/>
            </a:prstGeom>
            <a:solidFill>
              <a:srgbClr val="033342">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41"/>
            <p:cNvGrpSpPr/>
            <p:nvPr/>
          </p:nvGrpSpPr>
          <p:grpSpPr>
            <a:xfrm>
              <a:off x="8024461" y="1925824"/>
              <a:ext cx="466444" cy="572713"/>
              <a:chOff x="1232300" y="6366250"/>
              <a:chExt cx="326550" cy="400975"/>
            </a:xfrm>
          </p:grpSpPr>
          <p:sp>
            <p:nvSpPr>
              <p:cNvPr id="802" name="Google Shape;802;p41"/>
              <p:cNvSpPr/>
              <p:nvPr/>
            </p:nvSpPr>
            <p:spPr>
              <a:xfrm>
                <a:off x="1232300" y="6460925"/>
                <a:ext cx="326550" cy="306300"/>
              </a:xfrm>
              <a:custGeom>
                <a:avLst/>
                <a:gdLst/>
                <a:ahLst/>
                <a:cxnLst/>
                <a:rect l="l" t="t" r="r" b="b"/>
                <a:pathLst>
                  <a:path w="13062" h="12252" extrusionOk="0">
                    <a:moveTo>
                      <a:pt x="6716" y="1381"/>
                    </a:moveTo>
                    <a:lnTo>
                      <a:pt x="6716" y="1381"/>
                    </a:lnTo>
                    <a:cubicBezTo>
                      <a:pt x="9037" y="1453"/>
                      <a:pt x="10990" y="2846"/>
                      <a:pt x="11704" y="4739"/>
                    </a:cubicBezTo>
                    <a:lnTo>
                      <a:pt x="7121" y="5632"/>
                    </a:lnTo>
                    <a:lnTo>
                      <a:pt x="6716" y="1381"/>
                    </a:lnTo>
                    <a:close/>
                    <a:moveTo>
                      <a:pt x="5751" y="1429"/>
                    </a:moveTo>
                    <a:lnTo>
                      <a:pt x="6370" y="5775"/>
                    </a:lnTo>
                    <a:lnTo>
                      <a:pt x="1108" y="6787"/>
                    </a:lnTo>
                    <a:cubicBezTo>
                      <a:pt x="1096" y="6632"/>
                      <a:pt x="1084" y="6477"/>
                      <a:pt x="1084" y="6322"/>
                    </a:cubicBezTo>
                    <a:cubicBezTo>
                      <a:pt x="1084" y="3834"/>
                      <a:pt x="3108" y="1774"/>
                      <a:pt x="5751" y="1429"/>
                    </a:cubicBezTo>
                    <a:close/>
                    <a:moveTo>
                      <a:pt x="11931" y="5632"/>
                    </a:moveTo>
                    <a:cubicBezTo>
                      <a:pt x="11966" y="5858"/>
                      <a:pt x="11990" y="6084"/>
                      <a:pt x="11990" y="6310"/>
                    </a:cubicBezTo>
                    <a:cubicBezTo>
                      <a:pt x="11990" y="7822"/>
                      <a:pt x="11228" y="9180"/>
                      <a:pt x="10050" y="10085"/>
                    </a:cubicBezTo>
                    <a:cubicBezTo>
                      <a:pt x="9490" y="9299"/>
                      <a:pt x="8573" y="8787"/>
                      <a:pt x="7525" y="8787"/>
                    </a:cubicBezTo>
                    <a:lnTo>
                      <a:pt x="7430" y="8787"/>
                    </a:lnTo>
                    <a:lnTo>
                      <a:pt x="7216" y="6549"/>
                    </a:lnTo>
                    <a:lnTo>
                      <a:pt x="11931" y="5632"/>
                    </a:lnTo>
                    <a:close/>
                    <a:moveTo>
                      <a:pt x="6501" y="6691"/>
                    </a:moveTo>
                    <a:lnTo>
                      <a:pt x="6811" y="8870"/>
                    </a:lnTo>
                    <a:cubicBezTo>
                      <a:pt x="5751" y="9120"/>
                      <a:pt x="4906" y="9906"/>
                      <a:pt x="4585" y="10930"/>
                    </a:cubicBezTo>
                    <a:cubicBezTo>
                      <a:pt x="3001" y="10382"/>
                      <a:pt x="1775" y="9180"/>
                      <a:pt x="1298" y="7703"/>
                    </a:cubicBezTo>
                    <a:lnTo>
                      <a:pt x="6501" y="6691"/>
                    </a:lnTo>
                    <a:close/>
                    <a:moveTo>
                      <a:pt x="6537" y="0"/>
                    </a:moveTo>
                    <a:cubicBezTo>
                      <a:pt x="2930" y="0"/>
                      <a:pt x="1" y="2739"/>
                      <a:pt x="1" y="6120"/>
                    </a:cubicBezTo>
                    <a:cubicBezTo>
                      <a:pt x="1" y="8823"/>
                      <a:pt x="1870" y="11121"/>
                      <a:pt x="4454" y="11930"/>
                    </a:cubicBezTo>
                    <a:cubicBezTo>
                      <a:pt x="5108" y="12133"/>
                      <a:pt x="5811" y="12252"/>
                      <a:pt x="6537" y="12252"/>
                    </a:cubicBezTo>
                    <a:cubicBezTo>
                      <a:pt x="8014" y="12252"/>
                      <a:pt x="9383" y="11787"/>
                      <a:pt x="10478" y="11001"/>
                    </a:cubicBezTo>
                    <a:cubicBezTo>
                      <a:pt x="12050" y="9882"/>
                      <a:pt x="13062" y="8108"/>
                      <a:pt x="13062" y="6120"/>
                    </a:cubicBezTo>
                    <a:cubicBezTo>
                      <a:pt x="13062" y="2739"/>
                      <a:pt x="10145" y="0"/>
                      <a:pt x="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1273675" y="6495450"/>
                <a:ext cx="240525" cy="221475"/>
              </a:xfrm>
              <a:custGeom>
                <a:avLst/>
                <a:gdLst/>
                <a:ahLst/>
                <a:cxnLst/>
                <a:rect l="l" t="t" r="r" b="b"/>
                <a:pathLst>
                  <a:path w="9621" h="8859" extrusionOk="0">
                    <a:moveTo>
                      <a:pt x="9418" y="0"/>
                    </a:moveTo>
                    <a:lnTo>
                      <a:pt x="8335" y="727"/>
                    </a:lnTo>
                    <a:lnTo>
                      <a:pt x="8764" y="1262"/>
                    </a:lnTo>
                    <a:lnTo>
                      <a:pt x="3489" y="4144"/>
                    </a:lnTo>
                    <a:lnTo>
                      <a:pt x="4561" y="5620"/>
                    </a:lnTo>
                    <a:lnTo>
                      <a:pt x="1548" y="8108"/>
                    </a:lnTo>
                    <a:lnTo>
                      <a:pt x="1179" y="7454"/>
                    </a:lnTo>
                    <a:lnTo>
                      <a:pt x="1" y="8275"/>
                    </a:lnTo>
                    <a:lnTo>
                      <a:pt x="644" y="8858"/>
                    </a:lnTo>
                    <a:lnTo>
                      <a:pt x="6347" y="5382"/>
                    </a:lnTo>
                    <a:lnTo>
                      <a:pt x="5597" y="3715"/>
                    </a:lnTo>
                    <a:lnTo>
                      <a:pt x="9621" y="786"/>
                    </a:lnTo>
                    <a:lnTo>
                      <a:pt x="9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1382025" y="6599625"/>
                <a:ext cx="33075" cy="25025"/>
              </a:xfrm>
              <a:custGeom>
                <a:avLst/>
                <a:gdLst/>
                <a:ahLst/>
                <a:cxnLst/>
                <a:rect l="l" t="t" r="r" b="b"/>
                <a:pathLst>
                  <a:path w="1323" h="1001" extrusionOk="0">
                    <a:moveTo>
                      <a:pt x="632" y="358"/>
                    </a:moveTo>
                    <a:cubicBezTo>
                      <a:pt x="477" y="358"/>
                      <a:pt x="358" y="441"/>
                      <a:pt x="358" y="536"/>
                    </a:cubicBezTo>
                    <a:cubicBezTo>
                      <a:pt x="358" y="631"/>
                      <a:pt x="477" y="715"/>
                      <a:pt x="632" y="715"/>
                    </a:cubicBezTo>
                    <a:cubicBezTo>
                      <a:pt x="774" y="715"/>
                      <a:pt x="905" y="631"/>
                      <a:pt x="905" y="536"/>
                    </a:cubicBezTo>
                    <a:cubicBezTo>
                      <a:pt x="905" y="441"/>
                      <a:pt x="774" y="358"/>
                      <a:pt x="632" y="358"/>
                    </a:cubicBezTo>
                    <a:close/>
                    <a:moveTo>
                      <a:pt x="667" y="119"/>
                    </a:moveTo>
                    <a:cubicBezTo>
                      <a:pt x="965" y="119"/>
                      <a:pt x="1203" y="286"/>
                      <a:pt x="1203" y="500"/>
                    </a:cubicBezTo>
                    <a:cubicBezTo>
                      <a:pt x="1203" y="715"/>
                      <a:pt x="965" y="881"/>
                      <a:pt x="667" y="881"/>
                    </a:cubicBezTo>
                    <a:cubicBezTo>
                      <a:pt x="370" y="881"/>
                      <a:pt x="120" y="715"/>
                      <a:pt x="120" y="500"/>
                    </a:cubicBezTo>
                    <a:cubicBezTo>
                      <a:pt x="120" y="286"/>
                      <a:pt x="358" y="119"/>
                      <a:pt x="667" y="119"/>
                    </a:cubicBezTo>
                    <a:close/>
                    <a:moveTo>
                      <a:pt x="667" y="0"/>
                    </a:moveTo>
                    <a:cubicBezTo>
                      <a:pt x="298" y="0"/>
                      <a:pt x="0" y="227"/>
                      <a:pt x="0" y="500"/>
                    </a:cubicBezTo>
                    <a:cubicBezTo>
                      <a:pt x="0" y="774"/>
                      <a:pt x="298" y="1001"/>
                      <a:pt x="667" y="1001"/>
                    </a:cubicBezTo>
                    <a:cubicBezTo>
                      <a:pt x="1024" y="1001"/>
                      <a:pt x="1322" y="774"/>
                      <a:pt x="1322" y="500"/>
                    </a:cubicBezTo>
                    <a:cubicBezTo>
                      <a:pt x="1322" y="227"/>
                      <a:pt x="1024" y="0"/>
                      <a:pt x="667" y="0"/>
                    </a:cubicBez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1356425" y="6688050"/>
                <a:ext cx="119375" cy="54175"/>
              </a:xfrm>
              <a:custGeom>
                <a:avLst/>
                <a:gdLst/>
                <a:ahLst/>
                <a:cxnLst/>
                <a:rect l="l" t="t" r="r" b="b"/>
                <a:pathLst>
                  <a:path w="4775" h="2167" extrusionOk="0">
                    <a:moveTo>
                      <a:pt x="3120" y="654"/>
                    </a:moveTo>
                    <a:lnTo>
                      <a:pt x="3001" y="678"/>
                    </a:lnTo>
                    <a:lnTo>
                      <a:pt x="3025" y="893"/>
                    </a:lnTo>
                    <a:cubicBezTo>
                      <a:pt x="2941" y="904"/>
                      <a:pt x="2858" y="940"/>
                      <a:pt x="2787" y="1000"/>
                    </a:cubicBezTo>
                    <a:lnTo>
                      <a:pt x="2560" y="857"/>
                    </a:lnTo>
                    <a:lnTo>
                      <a:pt x="2489" y="964"/>
                    </a:lnTo>
                    <a:lnTo>
                      <a:pt x="2715" y="1095"/>
                    </a:lnTo>
                    <a:cubicBezTo>
                      <a:pt x="2679" y="1154"/>
                      <a:pt x="2656" y="1214"/>
                      <a:pt x="2656" y="1274"/>
                    </a:cubicBezTo>
                    <a:cubicBezTo>
                      <a:pt x="2656" y="1297"/>
                      <a:pt x="2668" y="1309"/>
                      <a:pt x="2668" y="1321"/>
                    </a:cubicBezTo>
                    <a:lnTo>
                      <a:pt x="2382" y="1381"/>
                    </a:lnTo>
                    <a:lnTo>
                      <a:pt x="2406" y="1500"/>
                    </a:lnTo>
                    <a:lnTo>
                      <a:pt x="2703" y="1440"/>
                    </a:lnTo>
                    <a:cubicBezTo>
                      <a:pt x="2739" y="1512"/>
                      <a:pt x="2787" y="1559"/>
                      <a:pt x="2858" y="1595"/>
                    </a:cubicBezTo>
                    <a:lnTo>
                      <a:pt x="2703" y="1845"/>
                    </a:lnTo>
                    <a:lnTo>
                      <a:pt x="2810" y="1905"/>
                    </a:lnTo>
                    <a:lnTo>
                      <a:pt x="2965" y="1655"/>
                    </a:lnTo>
                    <a:cubicBezTo>
                      <a:pt x="3013" y="1666"/>
                      <a:pt x="3072" y="1678"/>
                      <a:pt x="3120" y="1678"/>
                    </a:cubicBezTo>
                    <a:cubicBezTo>
                      <a:pt x="3132" y="1678"/>
                      <a:pt x="3132" y="1666"/>
                      <a:pt x="3144" y="1666"/>
                    </a:cubicBezTo>
                    <a:lnTo>
                      <a:pt x="3180" y="1952"/>
                    </a:lnTo>
                    <a:lnTo>
                      <a:pt x="3299" y="1928"/>
                    </a:lnTo>
                    <a:lnTo>
                      <a:pt x="3263" y="1655"/>
                    </a:lnTo>
                    <a:cubicBezTo>
                      <a:pt x="3322" y="1631"/>
                      <a:pt x="3394" y="1607"/>
                      <a:pt x="3441" y="1559"/>
                    </a:cubicBezTo>
                    <a:lnTo>
                      <a:pt x="3620" y="1702"/>
                    </a:lnTo>
                    <a:lnTo>
                      <a:pt x="3691" y="1607"/>
                    </a:lnTo>
                    <a:lnTo>
                      <a:pt x="3525" y="1476"/>
                    </a:lnTo>
                    <a:cubicBezTo>
                      <a:pt x="3561" y="1416"/>
                      <a:pt x="3584" y="1357"/>
                      <a:pt x="3584" y="1285"/>
                    </a:cubicBezTo>
                    <a:lnTo>
                      <a:pt x="3846" y="1238"/>
                    </a:lnTo>
                    <a:lnTo>
                      <a:pt x="3834" y="1119"/>
                    </a:lnTo>
                    <a:lnTo>
                      <a:pt x="3572" y="1166"/>
                    </a:lnTo>
                    <a:cubicBezTo>
                      <a:pt x="3549" y="1095"/>
                      <a:pt x="3513" y="1047"/>
                      <a:pt x="3453" y="1000"/>
                    </a:cubicBezTo>
                    <a:lnTo>
                      <a:pt x="3561" y="833"/>
                    </a:lnTo>
                    <a:lnTo>
                      <a:pt x="3465" y="762"/>
                    </a:lnTo>
                    <a:lnTo>
                      <a:pt x="3346" y="928"/>
                    </a:lnTo>
                    <a:cubicBezTo>
                      <a:pt x="3287" y="904"/>
                      <a:pt x="3227" y="881"/>
                      <a:pt x="3156" y="881"/>
                    </a:cubicBezTo>
                    <a:lnTo>
                      <a:pt x="3120" y="654"/>
                    </a:lnTo>
                    <a:close/>
                    <a:moveTo>
                      <a:pt x="2622" y="1"/>
                    </a:moveTo>
                    <a:cubicBezTo>
                      <a:pt x="2486" y="1"/>
                      <a:pt x="2342" y="11"/>
                      <a:pt x="2191" y="35"/>
                    </a:cubicBezTo>
                    <a:cubicBezTo>
                      <a:pt x="298" y="333"/>
                      <a:pt x="1" y="2083"/>
                      <a:pt x="1" y="2095"/>
                    </a:cubicBezTo>
                    <a:lnTo>
                      <a:pt x="108" y="2119"/>
                    </a:lnTo>
                    <a:cubicBezTo>
                      <a:pt x="120" y="2095"/>
                      <a:pt x="405" y="440"/>
                      <a:pt x="2215" y="154"/>
                    </a:cubicBezTo>
                    <a:cubicBezTo>
                      <a:pt x="2365" y="131"/>
                      <a:pt x="2506" y="120"/>
                      <a:pt x="2640" y="120"/>
                    </a:cubicBezTo>
                    <a:cubicBezTo>
                      <a:pt x="4114" y="120"/>
                      <a:pt x="4646" y="1446"/>
                      <a:pt x="4668" y="1512"/>
                    </a:cubicBezTo>
                    <a:lnTo>
                      <a:pt x="4775" y="1464"/>
                    </a:lnTo>
                    <a:cubicBezTo>
                      <a:pt x="4775" y="1453"/>
                      <a:pt x="4190" y="1"/>
                      <a:pt x="2622" y="1"/>
                    </a:cubicBezTo>
                    <a:close/>
                    <a:moveTo>
                      <a:pt x="1536" y="1202"/>
                    </a:moveTo>
                    <a:cubicBezTo>
                      <a:pt x="1227" y="1202"/>
                      <a:pt x="977" y="1416"/>
                      <a:pt x="977" y="1690"/>
                    </a:cubicBezTo>
                    <a:cubicBezTo>
                      <a:pt x="977" y="1952"/>
                      <a:pt x="1227" y="2166"/>
                      <a:pt x="1536" y="2166"/>
                    </a:cubicBezTo>
                    <a:cubicBezTo>
                      <a:pt x="1751" y="2166"/>
                      <a:pt x="1941" y="2071"/>
                      <a:pt x="2037" y="1916"/>
                    </a:cubicBezTo>
                    <a:lnTo>
                      <a:pt x="2037" y="1916"/>
                    </a:lnTo>
                    <a:cubicBezTo>
                      <a:pt x="1965" y="1952"/>
                      <a:pt x="1894" y="1976"/>
                      <a:pt x="1810" y="1976"/>
                    </a:cubicBezTo>
                    <a:cubicBezTo>
                      <a:pt x="1572" y="1976"/>
                      <a:pt x="1382" y="1809"/>
                      <a:pt x="1382" y="1607"/>
                    </a:cubicBezTo>
                    <a:cubicBezTo>
                      <a:pt x="1382" y="1416"/>
                      <a:pt x="1536" y="1274"/>
                      <a:pt x="1739" y="1238"/>
                    </a:cubicBezTo>
                    <a:cubicBezTo>
                      <a:pt x="1679" y="1214"/>
                      <a:pt x="1608" y="1202"/>
                      <a:pt x="1536" y="1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1241225" y="6473425"/>
                <a:ext cx="292025" cy="120875"/>
              </a:xfrm>
              <a:custGeom>
                <a:avLst/>
                <a:gdLst/>
                <a:ahLst/>
                <a:cxnLst/>
                <a:rect l="l" t="t" r="r" b="b"/>
                <a:pathLst>
                  <a:path w="11681" h="4835" extrusionOk="0">
                    <a:moveTo>
                      <a:pt x="7633" y="0"/>
                    </a:moveTo>
                    <a:lnTo>
                      <a:pt x="7561" y="726"/>
                    </a:lnTo>
                    <a:lnTo>
                      <a:pt x="7668" y="738"/>
                    </a:lnTo>
                    <a:lnTo>
                      <a:pt x="7752" y="12"/>
                    </a:lnTo>
                    <a:lnTo>
                      <a:pt x="7633" y="0"/>
                    </a:lnTo>
                    <a:close/>
                    <a:moveTo>
                      <a:pt x="2965" y="643"/>
                    </a:moveTo>
                    <a:lnTo>
                      <a:pt x="2858" y="703"/>
                    </a:lnTo>
                    <a:lnTo>
                      <a:pt x="3204" y="1357"/>
                    </a:lnTo>
                    <a:lnTo>
                      <a:pt x="3311" y="1310"/>
                    </a:lnTo>
                    <a:lnTo>
                      <a:pt x="2965" y="643"/>
                    </a:lnTo>
                    <a:close/>
                    <a:moveTo>
                      <a:pt x="9562" y="750"/>
                    </a:moveTo>
                    <a:lnTo>
                      <a:pt x="9169" y="1381"/>
                    </a:lnTo>
                    <a:lnTo>
                      <a:pt x="9276" y="1441"/>
                    </a:lnTo>
                    <a:lnTo>
                      <a:pt x="9669" y="810"/>
                    </a:lnTo>
                    <a:lnTo>
                      <a:pt x="9562" y="750"/>
                    </a:lnTo>
                    <a:close/>
                    <a:moveTo>
                      <a:pt x="1168" y="2072"/>
                    </a:moveTo>
                    <a:lnTo>
                      <a:pt x="1096" y="2167"/>
                    </a:lnTo>
                    <a:lnTo>
                      <a:pt x="1668" y="2560"/>
                    </a:lnTo>
                    <a:lnTo>
                      <a:pt x="1727" y="2465"/>
                    </a:lnTo>
                    <a:lnTo>
                      <a:pt x="1168" y="2072"/>
                    </a:lnTo>
                    <a:close/>
                    <a:moveTo>
                      <a:pt x="11621" y="2798"/>
                    </a:moveTo>
                    <a:lnTo>
                      <a:pt x="10990" y="3179"/>
                    </a:lnTo>
                    <a:lnTo>
                      <a:pt x="11050" y="3274"/>
                    </a:lnTo>
                    <a:lnTo>
                      <a:pt x="11681" y="2893"/>
                    </a:lnTo>
                    <a:lnTo>
                      <a:pt x="11621" y="2798"/>
                    </a:lnTo>
                    <a:close/>
                    <a:moveTo>
                      <a:pt x="37" y="4548"/>
                    </a:moveTo>
                    <a:lnTo>
                      <a:pt x="1" y="4655"/>
                    </a:lnTo>
                    <a:lnTo>
                      <a:pt x="668" y="4834"/>
                    </a:lnTo>
                    <a:lnTo>
                      <a:pt x="691" y="4715"/>
                    </a:lnTo>
                    <a:lnTo>
                      <a:pt x="37" y="45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318325" y="6366250"/>
                <a:ext cx="103025" cy="92600"/>
              </a:xfrm>
              <a:custGeom>
                <a:avLst/>
                <a:gdLst/>
                <a:ahLst/>
                <a:cxnLst/>
                <a:rect l="l" t="t" r="r" b="b"/>
                <a:pathLst>
                  <a:path w="4121" h="3704" extrusionOk="0">
                    <a:moveTo>
                      <a:pt x="2060" y="334"/>
                    </a:moveTo>
                    <a:cubicBezTo>
                      <a:pt x="2965" y="334"/>
                      <a:pt x="3703" y="870"/>
                      <a:pt x="3703" y="1513"/>
                    </a:cubicBezTo>
                    <a:cubicBezTo>
                      <a:pt x="3703" y="1763"/>
                      <a:pt x="3596" y="1989"/>
                      <a:pt x="3418" y="2180"/>
                    </a:cubicBezTo>
                    <a:lnTo>
                      <a:pt x="3406" y="1584"/>
                    </a:lnTo>
                    <a:lnTo>
                      <a:pt x="1132" y="1799"/>
                    </a:lnTo>
                    <a:lnTo>
                      <a:pt x="1310" y="2561"/>
                    </a:lnTo>
                    <a:cubicBezTo>
                      <a:pt x="786" y="2370"/>
                      <a:pt x="417" y="1977"/>
                      <a:pt x="417" y="1513"/>
                    </a:cubicBezTo>
                    <a:cubicBezTo>
                      <a:pt x="417" y="870"/>
                      <a:pt x="1155" y="334"/>
                      <a:pt x="2060" y="334"/>
                    </a:cubicBezTo>
                    <a:close/>
                    <a:moveTo>
                      <a:pt x="2060" y="1"/>
                    </a:moveTo>
                    <a:cubicBezTo>
                      <a:pt x="929" y="1"/>
                      <a:pt x="1" y="680"/>
                      <a:pt x="1" y="1513"/>
                    </a:cubicBezTo>
                    <a:cubicBezTo>
                      <a:pt x="1" y="2180"/>
                      <a:pt x="596" y="2751"/>
                      <a:pt x="1405" y="2954"/>
                    </a:cubicBezTo>
                    <a:lnTo>
                      <a:pt x="1584" y="3704"/>
                    </a:lnTo>
                    <a:lnTo>
                      <a:pt x="3453" y="3525"/>
                    </a:lnTo>
                    <a:lnTo>
                      <a:pt x="3430" y="2644"/>
                    </a:lnTo>
                    <a:cubicBezTo>
                      <a:pt x="3858" y="2370"/>
                      <a:pt x="4120" y="1965"/>
                      <a:pt x="4120" y="1513"/>
                    </a:cubicBezTo>
                    <a:cubicBezTo>
                      <a:pt x="4120" y="680"/>
                      <a:pt x="3203"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355525" y="6409725"/>
                <a:ext cx="37825" cy="46150"/>
              </a:xfrm>
              <a:custGeom>
                <a:avLst/>
                <a:gdLst/>
                <a:ahLst/>
                <a:cxnLst/>
                <a:rect l="l" t="t" r="r" b="b"/>
                <a:pathLst>
                  <a:path w="1513" h="1846" extrusionOk="0">
                    <a:moveTo>
                      <a:pt x="715" y="95"/>
                    </a:moveTo>
                    <a:lnTo>
                      <a:pt x="608" y="107"/>
                    </a:lnTo>
                    <a:lnTo>
                      <a:pt x="810" y="1750"/>
                    </a:lnTo>
                    <a:lnTo>
                      <a:pt x="930" y="1739"/>
                    </a:lnTo>
                    <a:lnTo>
                      <a:pt x="715" y="95"/>
                    </a:lnTo>
                    <a:close/>
                    <a:moveTo>
                      <a:pt x="1406" y="0"/>
                    </a:moveTo>
                    <a:lnTo>
                      <a:pt x="1287" y="12"/>
                    </a:lnTo>
                    <a:lnTo>
                      <a:pt x="1406" y="1750"/>
                    </a:lnTo>
                    <a:lnTo>
                      <a:pt x="1513" y="1739"/>
                    </a:lnTo>
                    <a:lnTo>
                      <a:pt x="1406" y="0"/>
                    </a:lnTo>
                    <a:close/>
                    <a:moveTo>
                      <a:pt x="120" y="84"/>
                    </a:moveTo>
                    <a:lnTo>
                      <a:pt x="1" y="107"/>
                    </a:lnTo>
                    <a:lnTo>
                      <a:pt x="370" y="1846"/>
                    </a:lnTo>
                    <a:lnTo>
                      <a:pt x="489" y="1822"/>
                    </a:lnTo>
                    <a:lnTo>
                      <a:pt x="120" y="8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398;p45">
            <a:extLst>
              <a:ext uri="{FF2B5EF4-FFF2-40B4-BE49-F238E27FC236}">
                <a16:creationId xmlns:a16="http://schemas.microsoft.com/office/drawing/2014/main" id="{8FAB574D-9B77-437C-4314-7F126C417233}"/>
              </a:ext>
            </a:extLst>
          </p:cNvPr>
          <p:cNvPicPr preferRelativeResize="0"/>
          <p:nvPr/>
        </p:nvPicPr>
        <p:blipFill>
          <a:blip r:embed="rId2">
            <a:alphaModFix/>
          </a:blip>
          <a:stretch>
            <a:fillRect/>
          </a:stretch>
        </p:blipFill>
        <p:spPr>
          <a:xfrm>
            <a:off x="7952066" y="4840391"/>
            <a:ext cx="1001117" cy="316650"/>
          </a:xfrm>
          <a:prstGeom prst="rect">
            <a:avLst/>
          </a:prstGeom>
          <a:noFill/>
          <a:ln>
            <a:noFill/>
          </a:ln>
          <a:effectLst>
            <a:outerShdw blurRad="114300" dist="76200" dir="2640000" algn="bl" rotWithShape="0">
              <a:schemeClr val="dk1">
                <a:alpha val="29000"/>
              </a:schemeClr>
            </a:outerShdw>
          </a:effec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A3FE9A-7B0B-4D99-A40B-5CA06126BE7D}"/>
                  </a:ext>
                </a:extLst>
              </p:cNvPr>
              <p:cNvSpPr txBox="1"/>
              <p:nvPr/>
            </p:nvSpPr>
            <p:spPr>
              <a:xfrm>
                <a:off x="838982" y="1197754"/>
                <a:ext cx="7466036" cy="1843518"/>
              </a:xfrm>
              <a:prstGeom prst="rect">
                <a:avLst/>
              </a:prstGeom>
              <a:noFill/>
            </p:spPr>
            <p:txBody>
              <a:bodyPr wrap="square">
                <a:spAutoFit/>
              </a:bodyPr>
              <a:lstStyle/>
              <a:p>
                <a:pPr algn="just">
                  <a:lnSpc>
                    <a:spcPct val="200000"/>
                  </a:lnSpc>
                  <a:spcAft>
                    <a:spcPts val="800"/>
                  </a:spcAft>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lăng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trụ</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(H.5.25).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đầu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cuối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lăng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trụ</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những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rPr>
                  <a:t>?</a:t>
                </a:r>
                <a:endParaRPr lang="en-US" sz="2000" dirty="0"/>
              </a:p>
            </p:txBody>
          </p:sp>
        </mc:Choice>
        <mc:Fallback xmlns="">
          <p:sp>
            <p:nvSpPr>
              <p:cNvPr id="6" name="TextBox 5">
                <a:extLst>
                  <a:ext uri="{FF2B5EF4-FFF2-40B4-BE49-F238E27FC236}">
                    <a16:creationId xmlns:a16="http://schemas.microsoft.com/office/drawing/2014/main" id="{F5A3FE9A-7B0B-4D99-A40B-5CA06126BE7D}"/>
                  </a:ext>
                </a:extLst>
              </p:cNvPr>
              <p:cNvSpPr txBox="1">
                <a:spLocks noRot="1" noChangeAspect="1" noMove="1" noResize="1" noEditPoints="1" noAdjustHandles="1" noChangeArrowheads="1" noChangeShapeType="1" noTextEdit="1"/>
              </p:cNvSpPr>
              <p:nvPr/>
            </p:nvSpPr>
            <p:spPr>
              <a:xfrm>
                <a:off x="838982" y="1197754"/>
                <a:ext cx="7466036" cy="1843518"/>
              </a:xfrm>
              <a:prstGeom prst="rect">
                <a:avLst/>
              </a:prstGeom>
              <a:blipFill>
                <a:blip r:embed="rId3"/>
                <a:stretch>
                  <a:fillRect l="-899" r="-1797" b="-495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214DCFE-1A78-C282-3329-D61F8BF72E15}"/>
              </a:ext>
            </a:extLst>
          </p:cNvPr>
          <p:cNvSpPr txBox="1"/>
          <p:nvPr/>
        </p:nvSpPr>
        <p:spPr>
          <a:xfrm>
            <a:off x="691375" y="3173793"/>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4A1F6B-D209-78CC-EF2E-FCEF0403C58E}"/>
                  </a:ext>
                </a:extLst>
              </p:cNvPr>
              <p:cNvSpPr txBox="1"/>
              <p:nvPr/>
            </p:nvSpPr>
            <p:spPr>
              <a:xfrm>
                <a:off x="1988584" y="3373848"/>
                <a:ext cx="5567247" cy="1332288"/>
              </a:xfrm>
              <a:prstGeom prst="rect">
                <a:avLst/>
              </a:prstGeom>
              <a:noFill/>
            </p:spPr>
            <p:txBody>
              <a:bodyPr wrap="square">
                <a:spAutoFit/>
              </a:bodyPr>
              <a:lstStyle/>
              <a:p>
                <a:pPr algn="just">
                  <a:lnSpc>
                    <a:spcPct val="200000"/>
                  </a:lnSpc>
                  <a:spcBef>
                    <a:spcPts val="600"/>
                  </a:spcBef>
                  <a:spcAft>
                    <a:spcPts val="800"/>
                  </a:spcAft>
                </a:pP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Những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e>
                    </m:acc>
                    <m:r>
                      <a:rPr lang="nl-NL"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𝐵𝐴</m:t>
                        </m:r>
                      </m:e>
                    </m:acc>
                    <m:r>
                      <a:rPr lang="nl-NL" sz="2000" i="1" kern="1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nl-NL" sz="2000" i="1" kern="100">
                            <a:latin typeface="Cambria Math" panose="02040503050406030204" pitchFamily="18" charset="0"/>
                            <a:ea typeface="Times New Roman" panose="02020603050405020304" pitchFamily="18" charset="0"/>
                            <a:cs typeface="Arial" panose="020B0604020202020204" pitchFamily="34" charset="0"/>
                          </a:rPr>
                          <m:t>′</m:t>
                        </m:r>
                      </m:e>
                    </m:acc>
                    <m:r>
                      <a:rPr lang="nl-NL"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nl-NL" sz="2000" i="1" kern="100">
                            <a:latin typeface="Cambria Math" panose="02040503050406030204" pitchFamily="18" charset="0"/>
                            <a:ea typeface="Times New Roman" panose="02020603050405020304" pitchFamily="18" charset="0"/>
                            <a:cs typeface="Arial" panose="020B0604020202020204" pitchFamily="34" charset="0"/>
                          </a:rPr>
                          <m:t>′</m:t>
                        </m:r>
                      </m:e>
                    </m:acc>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84A1F6B-D209-78CC-EF2E-FCEF0403C58E}"/>
                  </a:ext>
                </a:extLst>
              </p:cNvPr>
              <p:cNvSpPr txBox="1">
                <a:spLocks noRot="1" noChangeAspect="1" noMove="1" noResize="1" noEditPoints="1" noAdjustHandles="1" noChangeArrowheads="1" noChangeShapeType="1" noTextEdit="1"/>
              </p:cNvSpPr>
              <p:nvPr/>
            </p:nvSpPr>
            <p:spPr>
              <a:xfrm>
                <a:off x="1988584" y="3373848"/>
                <a:ext cx="5567247" cy="1332288"/>
              </a:xfrm>
              <a:prstGeom prst="rect">
                <a:avLst/>
              </a:prstGeom>
              <a:blipFill>
                <a:blip r:embed="rId4"/>
                <a:stretch>
                  <a:fillRect l="-1095" b="-6393"/>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079A26-AFD1-0C7F-D91F-AC0750F3F7A3}"/>
              </a:ext>
            </a:extLst>
          </p:cNvPr>
          <p:cNvGrpSpPr/>
          <p:nvPr/>
        </p:nvGrpSpPr>
        <p:grpSpPr>
          <a:xfrm>
            <a:off x="3514828" y="437364"/>
            <a:ext cx="2114343" cy="739140"/>
            <a:chOff x="1624734" y="1360680"/>
            <a:chExt cx="5309466" cy="1569778"/>
          </a:xfrm>
        </p:grpSpPr>
        <p:sp>
          <p:nvSpPr>
            <p:cNvPr id="10" name="Rectangle 9">
              <a:extLst>
                <a:ext uri="{FF2B5EF4-FFF2-40B4-BE49-F238E27FC236}">
                  <a16:creationId xmlns:a16="http://schemas.microsoft.com/office/drawing/2014/main" id="{B0CA5BEE-29FC-F3C8-093E-93A5348953CC}"/>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1" name="Rectangle 10">
              <a:extLst>
                <a:ext uri="{FF2B5EF4-FFF2-40B4-BE49-F238E27FC236}">
                  <a16:creationId xmlns:a16="http://schemas.microsoft.com/office/drawing/2014/main" id="{8D987847-1071-3962-2440-2C52F8EE3D21}"/>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lang="en-US" sz="2200" b="1" kern="1200" dirty="0">
                  <a:solidFill>
                    <a:prstClr val="black"/>
                  </a:solidFill>
                  <a:latin typeface="+mj-lt"/>
                  <a:ea typeface="+mn-ea"/>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1</a:t>
              </a:r>
            </a:p>
          </p:txBody>
        </p:sp>
      </p:grpSp>
    </p:spTree>
    <p:extLst>
      <p:ext uri="{BB962C8B-B14F-4D97-AF65-F5344CB8AC3E}">
        <p14:creationId xmlns:p14="http://schemas.microsoft.com/office/powerpoint/2010/main" val="386075281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619623" y="1376973"/>
                <a:ext cx="4975061" cy="2974276"/>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kern="1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HĐ2.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khái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niệm</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thẳng</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chuyển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tốc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đổi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0</m:t>
                        </m:r>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(H.5.26).</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619623" y="1376973"/>
                <a:ext cx="4975061" cy="2974276"/>
              </a:xfrm>
              <a:prstGeom prst="rect">
                <a:avLst/>
              </a:prstGeom>
              <a:blipFill>
                <a:blip r:embed="rId3"/>
                <a:stretch>
                  <a:fillRect l="-1348" r="-2574" b="-2664"/>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3A506D8-0F67-1824-41C7-ABD22DED4299}"/>
              </a:ext>
            </a:extLst>
          </p:cNvPr>
          <p:cNvGrpSpPr/>
          <p:nvPr/>
        </p:nvGrpSpPr>
        <p:grpSpPr>
          <a:xfrm>
            <a:off x="1528009" y="414160"/>
            <a:ext cx="6087979" cy="566226"/>
            <a:chOff x="1528009" y="414160"/>
            <a:chExt cx="6087979" cy="566226"/>
          </a:xfrm>
        </p:grpSpPr>
        <p:sp>
          <p:nvSpPr>
            <p:cNvPr id="15" name="Rectangle: Single Corner Snipped 14">
              <a:extLst>
                <a:ext uri="{FF2B5EF4-FFF2-40B4-BE49-F238E27FC236}">
                  <a16:creationId xmlns:a16="http://schemas.microsoft.com/office/drawing/2014/main" id="{5F8F9A84-3E41-E801-A175-ED9CE6C83BE8}"/>
                </a:ext>
              </a:extLst>
            </p:cNvPr>
            <p:cNvSpPr/>
            <p:nvPr/>
          </p:nvSpPr>
          <p:spPr>
            <a:xfrm>
              <a:off x="1528009" y="426933"/>
              <a:ext cx="6087979" cy="553453"/>
            </a:xfrm>
            <a:prstGeom prst="snip1Rect">
              <a:avLst/>
            </a:prstGeom>
            <a:solidFill>
              <a:schemeClr val="tx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84E653-1F6A-8ECF-1C71-2AF2F0F8E0DD}"/>
                </a:ext>
              </a:extLst>
            </p:cNvPr>
            <p:cNvSpPr txBox="1"/>
            <p:nvPr/>
          </p:nvSpPr>
          <p:spPr>
            <a:xfrm>
              <a:off x="1861883" y="414160"/>
              <a:ext cx="5420229" cy="506805"/>
            </a:xfrm>
            <a:prstGeom prst="rect">
              <a:avLst/>
            </a:prstGeom>
            <a:noFill/>
          </p:spPr>
          <p:txBody>
            <a:bodyPr wrap="square">
              <a:spAutoFit/>
            </a:bodyPr>
            <a:lstStyle/>
            <a:p>
              <a:pPr algn="just">
                <a:lnSpc>
                  <a:spcPct val="150000"/>
                </a:lnSpc>
                <a:spcBef>
                  <a:spcPts val="600"/>
                </a:spcBef>
                <a:spcAft>
                  <a:spcPts val="800"/>
                </a:spcAft>
              </a:pP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tham</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pic>
        <p:nvPicPr>
          <p:cNvPr id="4" name="Picture 3">
            <a:extLst>
              <a:ext uri="{FF2B5EF4-FFF2-40B4-BE49-F238E27FC236}">
                <a16:creationId xmlns:a16="http://schemas.microsoft.com/office/drawing/2014/main" id="{8EA7302D-28E6-D7EC-102D-45FEF4E0DD85}"/>
              </a:ext>
            </a:extLst>
          </p:cNvPr>
          <p:cNvPicPr>
            <a:picLocks noChangeAspect="1"/>
          </p:cNvPicPr>
          <p:nvPr/>
        </p:nvPicPr>
        <p:blipFill>
          <a:blip r:embed="rId4"/>
          <a:stretch>
            <a:fillRect/>
          </a:stretch>
        </p:blipFill>
        <p:spPr>
          <a:xfrm>
            <a:off x="5846384" y="1578236"/>
            <a:ext cx="2551658" cy="2571750"/>
          </a:xfrm>
          <a:prstGeom prst="rect">
            <a:avLst/>
          </a:prstGeom>
        </p:spPr>
      </p:pic>
    </p:spTree>
    <p:extLst>
      <p:ext uri="{BB962C8B-B14F-4D97-AF65-F5344CB8AC3E}">
        <p14:creationId xmlns:p14="http://schemas.microsoft.com/office/powerpoint/2010/main" val="13938007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619623" y="1376973"/>
                <a:ext cx="4975061" cy="2974276"/>
              </a:xfrm>
              <a:prstGeom prst="rect">
                <a:avLst/>
              </a:prstGeom>
              <a:noFill/>
            </p:spPr>
            <p:txBody>
              <a:bodyPr wrap="square">
                <a:spAutoFit/>
              </a:bodyPr>
              <a:lstStyle/>
              <a:p>
                <a:pPr lvl="0"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Hỏi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chuyển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&gt;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𝑡</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619623" y="1376973"/>
                <a:ext cx="4975061" cy="2974276"/>
              </a:xfrm>
              <a:prstGeom prst="rect">
                <a:avLst/>
              </a:prstGeom>
              <a:blipFill>
                <a:blip r:embed="rId3"/>
                <a:stretch>
                  <a:fillRect l="-1348" r="-2574" b="-615"/>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3A506D8-0F67-1824-41C7-ABD22DED4299}"/>
              </a:ext>
            </a:extLst>
          </p:cNvPr>
          <p:cNvGrpSpPr/>
          <p:nvPr/>
        </p:nvGrpSpPr>
        <p:grpSpPr>
          <a:xfrm>
            <a:off x="1528009" y="414160"/>
            <a:ext cx="6087979" cy="566226"/>
            <a:chOff x="1528009" y="414160"/>
            <a:chExt cx="6087979" cy="566226"/>
          </a:xfrm>
        </p:grpSpPr>
        <p:sp>
          <p:nvSpPr>
            <p:cNvPr id="15" name="Rectangle: Single Corner Snipped 14">
              <a:extLst>
                <a:ext uri="{FF2B5EF4-FFF2-40B4-BE49-F238E27FC236}">
                  <a16:creationId xmlns:a16="http://schemas.microsoft.com/office/drawing/2014/main" id="{5F8F9A84-3E41-E801-A175-ED9CE6C83BE8}"/>
                </a:ext>
              </a:extLst>
            </p:cNvPr>
            <p:cNvSpPr/>
            <p:nvPr/>
          </p:nvSpPr>
          <p:spPr>
            <a:xfrm>
              <a:off x="1528009" y="426933"/>
              <a:ext cx="6087979" cy="553453"/>
            </a:xfrm>
            <a:prstGeom prst="snip1Rect">
              <a:avLst/>
            </a:prstGeom>
            <a:solidFill>
              <a:schemeClr val="tx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84E653-1F6A-8ECF-1C71-2AF2F0F8E0DD}"/>
                </a:ext>
              </a:extLst>
            </p:cNvPr>
            <p:cNvSpPr txBox="1"/>
            <p:nvPr/>
          </p:nvSpPr>
          <p:spPr>
            <a:xfrm>
              <a:off x="1861883" y="414160"/>
              <a:ext cx="5420229" cy="506805"/>
            </a:xfrm>
            <a:prstGeom prst="rect">
              <a:avLst/>
            </a:prstGeom>
            <a:noFill/>
          </p:spPr>
          <p:txBody>
            <a:bodyPr wrap="square">
              <a:spAutoFit/>
            </a:bodyPr>
            <a:lstStyle/>
            <a:p>
              <a:pPr algn="just">
                <a:lnSpc>
                  <a:spcPct val="150000"/>
                </a:lnSpc>
                <a:spcBef>
                  <a:spcPts val="600"/>
                </a:spcBef>
                <a:spcAft>
                  <a:spcPts val="800"/>
                </a:spcAft>
              </a:pP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tham</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pic>
        <p:nvPicPr>
          <p:cNvPr id="4" name="Picture 3">
            <a:extLst>
              <a:ext uri="{FF2B5EF4-FFF2-40B4-BE49-F238E27FC236}">
                <a16:creationId xmlns:a16="http://schemas.microsoft.com/office/drawing/2014/main" id="{8EA7302D-28E6-D7EC-102D-45FEF4E0DD85}"/>
              </a:ext>
            </a:extLst>
          </p:cNvPr>
          <p:cNvPicPr>
            <a:picLocks noChangeAspect="1"/>
          </p:cNvPicPr>
          <p:nvPr/>
        </p:nvPicPr>
        <p:blipFill>
          <a:blip r:embed="rId4"/>
          <a:stretch>
            <a:fillRect/>
          </a:stretch>
        </p:blipFill>
        <p:spPr>
          <a:xfrm>
            <a:off x="5846384" y="1578236"/>
            <a:ext cx="2551658" cy="2571750"/>
          </a:xfrm>
          <a:prstGeom prst="rect">
            <a:avLst/>
          </a:prstGeom>
        </p:spPr>
      </p:pic>
      <p:pic>
        <p:nvPicPr>
          <p:cNvPr id="2" name="Picture 1">
            <a:extLst>
              <a:ext uri="{FF2B5EF4-FFF2-40B4-BE49-F238E27FC236}">
                <a16:creationId xmlns:a16="http://schemas.microsoft.com/office/drawing/2014/main" id="{0B8C9D55-CC82-EFCF-B0FB-0FD55BD6A645}"/>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34746180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610601" y="792251"/>
                <a:ext cx="7922798" cy="4125681"/>
              </a:xfrm>
              <a:prstGeom prst="rect">
                <a:avLst/>
              </a:prstGeom>
              <a:noFill/>
            </p:spPr>
            <p:txBody>
              <a:bodyPr wrap="square">
                <a:spAutoFit/>
              </a:bodyPr>
              <a:lstStyle/>
              <a:p>
                <a:pPr algn="just">
                  <a:lnSpc>
                    <a:spcPct val="150000"/>
                  </a:lnSpc>
                  <a:spcBef>
                    <a:spcPts val="600"/>
                  </a:spcBef>
                  <a:spcAft>
                    <a:spcPts val="800"/>
                  </a:spcAft>
                </a:pPr>
                <a:r>
                  <a:rPr lang="nl-NL" sz="2000" kern="100" dirty="0">
                    <a:latin typeface="Arial" panose="020B0604020202020204" pitchFamily="34" charset="0"/>
                    <a:ea typeface="Times New Roman" panose="02020603050405020304" pitchFamily="18" charset="0"/>
                    <a:cs typeface="Times New Roman" panose="02020603050405020304" pitchFamily="18" charset="0"/>
                  </a:rPr>
                  <a:t>a)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Vật</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chuyển</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nl-NL" sz="2000" kern="100">
                        <a:latin typeface="Cambria Math" panose="02040503050406030204" pitchFamily="18" charset="0"/>
                        <a:ea typeface="Times New Roman" panose="02020603050405020304" pitchFamily="18" charset="0"/>
                        <a:cs typeface="Arial" panose="020B0604020202020204" pitchFamily="34" charset="0"/>
                      </a:rPr>
                      <m:t>)</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𝑀𝐴</m:t>
                        </m:r>
                      </m:e>
                    </m:acc>
                    <m:r>
                      <a:rPr lang="pt-BR" sz="2000"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e>
                    </m:d>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Khi đó ta có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𝑀𝐴</m:t>
                        </m:r>
                      </m:e>
                    </m:ac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cùng phương với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oMath>
                </a14:m>
                <a:br>
                  <a:rPr lang="pt-BR" sz="2000" kern="100" dirty="0">
                    <a:latin typeface="Arial" panose="020B0604020202020204" pitchFamily="34" charset="0"/>
                    <a:ea typeface="Times New Roman" panose="02020603050405020304" pitchFamily="18" charset="0"/>
                    <a:cs typeface="Times New Roman" panose="02020603050405020304" pitchFamily="18" charset="0"/>
                  </a:rPr>
                </a:br>
                <a:r>
                  <a:rPr lang="pt-BR" sz="2000" kern="100" dirty="0">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𝑀𝐴</m:t>
                        </m:r>
                      </m:e>
                    </m:acc>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pt-BR" sz="2000" kern="100">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𝑡𝑎</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𝑡𝑏</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𝑡𝑐</m:t>
                              </m:r>
                            </m:e>
                          </m:mr>
                        </m:m>
                        <m:r>
                          <a:rPr lang="pt-BR" sz="2000" kern="100">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𝑡𝑎</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𝑡𝑏</m:t>
                                  </m:r>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pt-BR" sz="2000" kern="100">
                                      <a:latin typeface="Cambria Math" panose="02040503050406030204" pitchFamily="18" charset="0"/>
                                      <a:ea typeface="Times New Roman" panose="02020603050405020304" pitchFamily="18" charset="0"/>
                                      <a:cs typeface="Arial" panose="020B0604020202020204" pitchFamily="34" charset="0"/>
                                    </a:rPr>
                                    <m:t>&gt;</m:t>
                                  </m:r>
                                  <m:r>
                                    <a:rPr lang="pt-BR" sz="2000" kern="100">
                                      <a:latin typeface="Cambria Math" panose="02040503050406030204" pitchFamily="18" charset="0"/>
                                      <a:ea typeface="Times New Roman" panose="02020603050405020304" pitchFamily="18" charset="0"/>
                                      <a:cs typeface="Arial" panose="020B0604020202020204" pitchFamily="34" charset="0"/>
                                    </a:rPr>
                                    <m:t>0</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𝑡𝑐</m:t>
                                  </m:r>
                                </m:e>
                              </m:mr>
                            </m:m>
                          </m:e>
                        </m:d>
                      </m:e>
                    </m:d>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610601" y="792251"/>
                <a:ext cx="7922798" cy="4125681"/>
              </a:xfrm>
              <a:prstGeom prst="rect">
                <a:avLst/>
              </a:prstGeom>
              <a:blipFill>
                <a:blip r:embed="rId3"/>
                <a:stretch>
                  <a:fillRect l="-76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EA7302D-28E6-D7EC-102D-45FEF4E0DD85}"/>
              </a:ext>
            </a:extLst>
          </p:cNvPr>
          <p:cNvPicPr>
            <a:picLocks noChangeAspect="1"/>
          </p:cNvPicPr>
          <p:nvPr/>
        </p:nvPicPr>
        <p:blipFill>
          <a:blip r:embed="rId4"/>
          <a:stretch>
            <a:fillRect/>
          </a:stretch>
        </p:blipFill>
        <p:spPr>
          <a:xfrm>
            <a:off x="6219363" y="1534464"/>
            <a:ext cx="2058363" cy="2074571"/>
          </a:xfrm>
          <a:prstGeom prst="rect">
            <a:avLst/>
          </a:prstGeom>
        </p:spPr>
      </p:pic>
      <p:sp>
        <p:nvSpPr>
          <p:cNvPr id="2" name="TextBox 1">
            <a:extLst>
              <a:ext uri="{FF2B5EF4-FFF2-40B4-BE49-F238E27FC236}">
                <a16:creationId xmlns:a16="http://schemas.microsoft.com/office/drawing/2014/main" id="{4E8BC063-A8FE-968A-BBFB-212BA6EFBC18}"/>
              </a:ext>
            </a:extLst>
          </p:cNvPr>
          <p:cNvSpPr txBox="1"/>
          <p:nvPr/>
        </p:nvSpPr>
        <p:spPr>
          <a:xfrm>
            <a:off x="619623" y="392141"/>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p:spTree>
    <p:extLst>
      <p:ext uri="{BB962C8B-B14F-4D97-AF65-F5344CB8AC3E}">
        <p14:creationId xmlns:p14="http://schemas.microsoft.com/office/powerpoint/2010/main" val="3159125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3" y="166898"/>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301166" y="1160090"/>
            <a:ext cx="8440162" cy="3708227"/>
            <a:chOff x="759720" y="1878706"/>
            <a:chExt cx="7624555" cy="6425348"/>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59720" y="1878706"/>
              <a:ext cx="7624555" cy="6425348"/>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950711" y="1878706"/>
                  <a:ext cx="7242573" cy="6303636"/>
                </a:xfrm>
                <a:prstGeom prst="rect">
                  <a:avLst/>
                </a:prstGeom>
                <a:noFill/>
              </p:spPr>
              <p:txBody>
                <a:bodyPr wrap="square">
                  <a:spAutoFit/>
                </a:bodyPr>
                <a:lstStyle/>
                <a:p>
                  <a:pPr algn="just">
                    <a:lnSpc>
                      <a:spcPct val="150000"/>
                    </a:lnSpc>
                    <a:spcBef>
                      <a:spcPts val="600"/>
                    </a:spcBef>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Trong không gian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cho đường thẳng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đi qua điểm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r>
                            <a:rPr lang="pt-BR"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pt-BR" sz="2000"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có vectơ chỉ phương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pt-BR"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pt-BR" sz="2000" kern="100">
                          <a:latin typeface="Cambria Math" panose="02040503050406030204" pitchFamily="18" charset="0"/>
                          <a:ea typeface="Times New Roman" panose="02020603050405020304" pitchFamily="18" charset="0"/>
                          <a:cs typeface="Arial" panose="020B0604020202020204" pitchFamily="34" charset="0"/>
                        </a:rPr>
                        <m:t>)</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𝑐𝑡</m:t>
                                  </m:r>
                                </m:e>
                              </m:mr>
                            </m:m>
                          </m:e>
                        </m:d>
                      </m:oMath>
                    </m:oMathPara>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ℝ</m:t>
                      </m:r>
                      <m:r>
                        <a:rPr lang="en-US" sz="2000"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950711" y="1878706"/>
                  <a:ext cx="7242573" cy="6303636"/>
                </a:xfrm>
                <a:prstGeom prst="rect">
                  <a:avLst/>
                </a:prstGeom>
                <a:blipFill>
                  <a:blip r:embed="rId3"/>
                  <a:stretch>
                    <a:fillRect l="-760" r="-1673" b="-2178"/>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1AFA60D3-ACD7-B4A1-9939-F22C2A4464EE}"/>
              </a:ext>
            </a:extLst>
          </p:cNvPr>
          <p:cNvPicPr>
            <a:picLocks noChangeAspect="1"/>
          </p:cNvPicPr>
          <p:nvPr/>
        </p:nvPicPr>
        <p:blipFill>
          <a:blip r:embed="rId4"/>
          <a:stretch>
            <a:fillRect/>
          </a:stretch>
        </p:blipFill>
        <p:spPr>
          <a:xfrm>
            <a:off x="7873340" y="517614"/>
            <a:ext cx="867988" cy="458047"/>
          </a:xfrm>
          <a:prstGeom prst="rect">
            <a:avLst/>
          </a:prstGeom>
        </p:spPr>
      </p:pic>
    </p:spTree>
    <p:extLst>
      <p:ext uri="{BB962C8B-B14F-4D97-AF65-F5344CB8AC3E}">
        <p14:creationId xmlns:p14="http://schemas.microsoft.com/office/powerpoint/2010/main" val="2538866393"/>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2" name="TextBox 1">
            <a:extLst>
              <a:ext uri="{FF2B5EF4-FFF2-40B4-BE49-F238E27FC236}">
                <a16:creationId xmlns:a16="http://schemas.microsoft.com/office/drawing/2014/main" id="{5B728F3E-6177-FE1B-B6CB-BCC41F5C1276}"/>
              </a:ext>
            </a:extLst>
          </p:cNvPr>
          <p:cNvSpPr txBox="1"/>
          <p:nvPr/>
        </p:nvSpPr>
        <p:spPr>
          <a:xfrm>
            <a:off x="3984152" y="581314"/>
            <a:ext cx="1175695" cy="461665"/>
          </a:xfrm>
          <a:prstGeom prst="rect">
            <a:avLst/>
          </a:prstGeom>
          <a:noFill/>
        </p:spPr>
        <p:txBody>
          <a:bodyPr wrap="square">
            <a:spAutoFit/>
          </a:bodyPr>
          <a:lstStyle/>
          <a:p>
            <a:r>
              <a:rPr lang="pt-BR" sz="2400" b="1" dirty="0">
                <a:solidFill>
                  <a:srgbClr val="C00000"/>
                </a:solidFill>
                <a:effectLst/>
                <a:latin typeface="Arial" panose="020B0604020202020204" pitchFamily="34" charset="0"/>
                <a:ea typeface="Aptos" panose="020B0004020202020204" pitchFamily="34" charset="0"/>
              </a:rPr>
              <a:t>Chú ý</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8BE0DD-36D3-3202-2A78-03E9497A0F80}"/>
                  </a:ext>
                </a:extLst>
              </p:cNvPr>
              <p:cNvSpPr txBox="1"/>
              <p:nvPr/>
            </p:nvSpPr>
            <p:spPr>
              <a:xfrm>
                <a:off x="601578" y="1198807"/>
                <a:ext cx="7940842" cy="3545201"/>
              </a:xfrm>
              <a:prstGeom prst="rect">
                <a:avLst/>
              </a:prstGeom>
              <a:noFill/>
            </p:spPr>
            <p:txBody>
              <a:bodyPr wrap="square">
                <a:spAutoFit/>
              </a:bodyPr>
              <a:lstStyle/>
              <a:p>
                <a:pPr marL="342900" lvl="0" indent="-342900" algn="just">
                  <a:lnSpc>
                    <a:spcPct val="150000"/>
                  </a:lnSpc>
                  <a:spcBef>
                    <a:spcPts val="600"/>
                  </a:spcBef>
                  <a:spcAft>
                    <a:spcPts val="800"/>
                  </a:spcAft>
                  <a:buFont typeface="Symbol" panose="05050102010706020507" pitchFamily="18" charset="2"/>
                  <a:buChar char=""/>
                  <a:tabLst>
                    <a:tab pos="102235" algn="l"/>
                    <a:tab pos="216535" algn="l"/>
                  </a:tabLst>
                </a:pP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thời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0,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nl-NL"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nl-NL" sz="2000"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nl-NL"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nl-NL" sz="2000"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nl-NL"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nl-NL" sz="2000"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𝑐𝑡</m:t>
                              </m:r>
                            </m:e>
                          </m:mr>
                        </m:m>
                      </m:e>
                    </m:d>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ℝ</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oMath>
                </a14:m>
                <a:r>
                  <a:rPr lang="nl-NL"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nl-NL" sz="2000"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nl-NL" sz="2000" kern="100">
                                <a:latin typeface="Cambria Math" panose="02040503050406030204" pitchFamily="18" charset="0"/>
                                <a:ea typeface="Times New Roman" panose="02020603050405020304" pitchFamily="18" charset="0"/>
                                <a:cs typeface="Arial" panose="020B0604020202020204" pitchFamily="34" charset="0"/>
                              </a:rPr>
                              <m:t>0</m:t>
                            </m:r>
                          </m:sub>
                        </m:sSub>
                        <m:r>
                          <a:rPr lang="nl-NL"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nl-NL" sz="2000"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nl-NL"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nl-NL" sz="2000" kern="100">
                        <a:latin typeface="Cambria Math" panose="02040503050406030204" pitchFamily="18" charset="0"/>
                        <a:ea typeface="Times New Roman" panose="02020603050405020304" pitchFamily="18" charset="0"/>
                        <a:cs typeface="Arial" panose="020B0604020202020204" pitchFamily="34" charset="0"/>
                      </a:rPr>
                      <m:t>)</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Bef>
                    <a:spcPts val="600"/>
                  </a:spcBef>
                  <a:spcAft>
                    <a:spcPts val="800"/>
                  </a:spcAft>
                  <a:buFont typeface="Symbol" panose="05050102010706020507" pitchFamily="18" charset="2"/>
                  <a:buChar char=""/>
                  <a:tabLst>
                    <a:tab pos="102235" algn="l"/>
                    <a:tab pos="216535" algn="l"/>
                  </a:tabLst>
                </a:pP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trị</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ngược</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lại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B8BE0DD-36D3-3202-2A78-03E9497A0F80}"/>
                  </a:ext>
                </a:extLst>
              </p:cNvPr>
              <p:cNvSpPr txBox="1">
                <a:spLocks noRot="1" noChangeAspect="1" noMove="1" noResize="1" noEditPoints="1" noAdjustHandles="1" noChangeArrowheads="1" noChangeShapeType="1" noTextEdit="1"/>
              </p:cNvSpPr>
              <p:nvPr/>
            </p:nvSpPr>
            <p:spPr>
              <a:xfrm>
                <a:off x="601578" y="1198807"/>
                <a:ext cx="7940842" cy="3545201"/>
              </a:xfrm>
              <a:prstGeom prst="rect">
                <a:avLst/>
              </a:prstGeom>
              <a:blipFill>
                <a:blip r:embed="rId3"/>
                <a:stretch>
                  <a:fillRect l="-845" r="-768" b="-20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3A023F9-76D8-2B69-20C4-7F1E3D25E4D2}"/>
              </a:ext>
            </a:extLst>
          </p:cNvPr>
          <p:cNvPicPr>
            <a:picLocks noChangeAspect="1"/>
          </p:cNvPicPr>
          <p:nvPr/>
        </p:nvPicPr>
        <p:blipFill>
          <a:blip r:embed="rId4"/>
          <a:stretch>
            <a:fillRect/>
          </a:stretch>
        </p:blipFill>
        <p:spPr>
          <a:xfrm>
            <a:off x="7863275" y="189588"/>
            <a:ext cx="679145" cy="1009219"/>
          </a:xfrm>
          <a:prstGeom prst="rect">
            <a:avLst/>
          </a:prstGeom>
        </p:spPr>
      </p:pic>
    </p:spTree>
    <p:extLst>
      <p:ext uri="{BB962C8B-B14F-4D97-AF65-F5344CB8AC3E}">
        <p14:creationId xmlns:p14="http://schemas.microsoft.com/office/powerpoint/2010/main" val="378371920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C18EC4-1758-3EB6-7379-876F9C61BBB7}"/>
                  </a:ext>
                </a:extLst>
              </p:cNvPr>
              <p:cNvSpPr txBox="1"/>
              <p:nvPr/>
            </p:nvSpPr>
            <p:spPr>
              <a:xfrm>
                <a:off x="661419" y="0"/>
                <a:ext cx="7821161" cy="4021165"/>
              </a:xfrm>
              <a:prstGeom prst="rect">
                <a:avLst/>
              </a:prstGeom>
              <a:noFill/>
            </p:spPr>
            <p:txBody>
              <a:bodyPr wrap="square">
                <a:spAutoFit/>
              </a:bodyPr>
              <a:lstStyle/>
              <a:p>
                <a:pPr algn="just">
                  <a:lnSpc>
                    <a:spcPct val="200000"/>
                  </a:lnSpc>
                  <a:spcAft>
                    <a:spcPts val="800"/>
                  </a:spcAft>
                </a:pP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2.</a:t>
                </a:r>
                <a:r>
                  <a:rPr lang="en-US" sz="2000" kern="100"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e>
                        </m:eqArr>
                      </m:e>
                    </m:d>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𝑣</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3AC18EC4-1758-3EB6-7379-876F9C61BBB7}"/>
                  </a:ext>
                </a:extLst>
              </p:cNvPr>
              <p:cNvSpPr txBox="1">
                <a:spLocks noRot="1" noChangeAspect="1" noMove="1" noResize="1" noEditPoints="1" noAdjustHandles="1" noChangeArrowheads="1" noChangeShapeType="1" noTextEdit="1"/>
              </p:cNvSpPr>
              <p:nvPr/>
            </p:nvSpPr>
            <p:spPr>
              <a:xfrm>
                <a:off x="661419" y="0"/>
                <a:ext cx="7821161" cy="4021165"/>
              </a:xfrm>
              <a:prstGeom prst="rect">
                <a:avLst/>
              </a:prstGeom>
              <a:blipFill>
                <a:blip r:embed="rId3"/>
                <a:stretch>
                  <a:fillRect l="-858" r="-1716" b="-1667"/>
                </a:stretch>
              </a:blipFill>
            </p:spPr>
            <p:txBody>
              <a:bodyPr/>
              <a:lstStyle/>
              <a:p>
                <a:r>
                  <a:rPr lang="en-US">
                    <a:noFill/>
                  </a:rPr>
                  <a:t> </a:t>
                </a:r>
              </a:p>
            </p:txBody>
          </p:sp>
        </mc:Fallback>
      </mc:AlternateContent>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2" name="TextBox 1">
            <a:extLst>
              <a:ext uri="{FF2B5EF4-FFF2-40B4-BE49-F238E27FC236}">
                <a16:creationId xmlns:a16="http://schemas.microsoft.com/office/drawing/2014/main" id="{0A28FC78-C485-C5B7-CC10-D8FDC9D9DB94}"/>
              </a:ext>
            </a:extLst>
          </p:cNvPr>
          <p:cNvSpPr txBox="1"/>
          <p:nvPr/>
        </p:nvSpPr>
        <p:spPr>
          <a:xfrm>
            <a:off x="619623" y="392141"/>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0070C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FE68F4-8F9E-852C-08A6-35087B2BFB14}"/>
                  </a:ext>
                </a:extLst>
              </p:cNvPr>
              <p:cNvSpPr txBox="1"/>
              <p:nvPr/>
            </p:nvSpPr>
            <p:spPr>
              <a:xfrm>
                <a:off x="697831" y="792251"/>
                <a:ext cx="7748337" cy="3677289"/>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Do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có phương trình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   </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nên điểm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thuộc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𝑢</m:t>
                        </m:r>
                      </m:e>
                    </m:acc>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là một vectơ chỉ phương của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pt-BR" sz="2000" dirty="0">
                    <a:effectLst/>
                    <a:latin typeface="Arial" panose="020B0604020202020204" pitchFamily="34" charset="0"/>
                    <a:ea typeface="Times New Roman" panose="02020603050405020304" pitchFamily="18" charset="0"/>
                  </a:rPr>
                  <a:t>b) Đường thẳng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Δ</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pt-BR" sz="2000" dirty="0">
                    <a:effectLst/>
                    <a:latin typeface="Arial" panose="020B0604020202020204" pitchFamily="34" charset="0"/>
                    <a:ea typeface="Times New Roman" panose="02020603050405020304" pitchFamily="18" charset="0"/>
                  </a:rPr>
                  <a:t> có phương trình tham số là </a:t>
                </a:r>
                <a14:m>
                  <m:oMath xmlns:m="http://schemas.openxmlformats.org/officeDocument/2006/math">
                    <m:d>
                      <m:dPr>
                        <m:begChr m:val="{"/>
                        <m:end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𝑠</m:t>
                            </m:r>
                          </m:e>
                          <m:e>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1</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e>
                          <m:e>
                            <m:r>
                              <a:rPr lang="en-US" sz="2000" i="1">
                                <a:effectLst/>
                                <a:latin typeface="Cambria Math" panose="02040503050406030204" pitchFamily="18" charset="0"/>
                                <a:ea typeface="Times New Roman" panose="02020603050405020304" pitchFamily="18" charset="0"/>
                                <a:cs typeface="Arial" panose="020B0604020202020204" pitchFamily="34" charset="0"/>
                              </a:rPr>
                              <m:t>𝑧</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𝑠</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e>
                        </m:eqArr>
                      </m:e>
                    </m:d>
                  </m:oMath>
                </a14:m>
                <a:endParaRPr lang="en-US" sz="2000" dirty="0"/>
              </a:p>
            </p:txBody>
          </p:sp>
        </mc:Choice>
        <mc:Fallback xmlns="">
          <p:sp>
            <p:nvSpPr>
              <p:cNvPr id="4" name="TextBox 3">
                <a:extLst>
                  <a:ext uri="{FF2B5EF4-FFF2-40B4-BE49-F238E27FC236}">
                    <a16:creationId xmlns:a16="http://schemas.microsoft.com/office/drawing/2014/main" id="{13FE68F4-8F9E-852C-08A6-35087B2BFB14}"/>
                  </a:ext>
                </a:extLst>
              </p:cNvPr>
              <p:cNvSpPr txBox="1">
                <a:spLocks noRot="1" noChangeAspect="1" noMove="1" noResize="1" noEditPoints="1" noAdjustHandles="1" noChangeArrowheads="1" noChangeShapeType="1" noTextEdit="1"/>
              </p:cNvSpPr>
              <p:nvPr/>
            </p:nvSpPr>
            <p:spPr>
              <a:xfrm>
                <a:off x="697831" y="792251"/>
                <a:ext cx="7748337" cy="3677289"/>
              </a:xfrm>
              <a:prstGeom prst="rect">
                <a:avLst/>
              </a:prstGeom>
              <a:blipFill>
                <a:blip r:embed="rId3"/>
                <a:stretch>
                  <a:fillRect l="-786" r="-1651"/>
                </a:stretch>
              </a:blipFill>
            </p:spPr>
            <p:txBody>
              <a:bodyPr/>
              <a:lstStyle/>
              <a:p>
                <a:r>
                  <a:rPr lang="en-US">
                    <a:noFill/>
                  </a:rPr>
                  <a:t> </a:t>
                </a:r>
              </a:p>
            </p:txBody>
          </p:sp>
        </mc:Fallback>
      </mc:AlternateContent>
    </p:spTree>
    <p:extLst>
      <p:ext uri="{BB962C8B-B14F-4D97-AF65-F5344CB8AC3E}">
        <p14:creationId xmlns:p14="http://schemas.microsoft.com/office/powerpoint/2010/main" val="2042652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67" name="Google Shape;1067;p53"/>
          <p:cNvGrpSpPr/>
          <p:nvPr/>
        </p:nvGrpSpPr>
        <p:grpSpPr>
          <a:xfrm flipH="1">
            <a:off x="8128966" y="4043473"/>
            <a:ext cx="705998" cy="666978"/>
            <a:chOff x="1623700" y="6514440"/>
            <a:chExt cx="416150" cy="393173"/>
          </a:xfrm>
        </p:grpSpPr>
        <p:sp>
          <p:nvSpPr>
            <p:cNvPr id="1068" name="Google Shape;1068;p53"/>
            <p:cNvSpPr/>
            <p:nvPr/>
          </p:nvSpPr>
          <p:spPr>
            <a:xfrm>
              <a:off x="1748700" y="6514440"/>
              <a:ext cx="291150" cy="253050"/>
            </a:xfrm>
            <a:custGeom>
              <a:avLst/>
              <a:gdLst/>
              <a:ahLst/>
              <a:cxnLst/>
              <a:rect l="l" t="t" r="r" b="b"/>
              <a:pathLst>
                <a:path w="11646" h="10122" extrusionOk="0">
                  <a:moveTo>
                    <a:pt x="5043" y="1"/>
                  </a:moveTo>
                  <a:cubicBezTo>
                    <a:pt x="2976" y="1"/>
                    <a:pt x="1171" y="1041"/>
                    <a:pt x="596" y="2763"/>
                  </a:cubicBezTo>
                  <a:cubicBezTo>
                    <a:pt x="1" y="4538"/>
                    <a:pt x="882" y="6514"/>
                    <a:pt x="2632" y="7752"/>
                  </a:cubicBezTo>
                  <a:lnTo>
                    <a:pt x="2227" y="8943"/>
                  </a:lnTo>
                  <a:lnTo>
                    <a:pt x="2811" y="9133"/>
                  </a:lnTo>
                  <a:lnTo>
                    <a:pt x="3156" y="8086"/>
                  </a:lnTo>
                  <a:cubicBezTo>
                    <a:pt x="3525" y="8300"/>
                    <a:pt x="3930" y="8478"/>
                    <a:pt x="4359" y="8621"/>
                  </a:cubicBezTo>
                  <a:cubicBezTo>
                    <a:pt x="4418" y="8645"/>
                    <a:pt x="4490" y="8669"/>
                    <a:pt x="4561" y="8693"/>
                  </a:cubicBezTo>
                  <a:lnTo>
                    <a:pt x="3692" y="9645"/>
                  </a:lnTo>
                  <a:lnTo>
                    <a:pt x="4359" y="10122"/>
                  </a:lnTo>
                  <a:lnTo>
                    <a:pt x="5192" y="8848"/>
                  </a:lnTo>
                  <a:cubicBezTo>
                    <a:pt x="5609" y="8929"/>
                    <a:pt x="6023" y="8969"/>
                    <a:pt x="6427" y="8969"/>
                  </a:cubicBezTo>
                  <a:cubicBezTo>
                    <a:pt x="8501" y="8969"/>
                    <a:pt x="10305" y="7928"/>
                    <a:pt x="10883" y="6204"/>
                  </a:cubicBezTo>
                  <a:cubicBezTo>
                    <a:pt x="11645" y="3918"/>
                    <a:pt x="9967" y="1299"/>
                    <a:pt x="7121" y="347"/>
                  </a:cubicBezTo>
                  <a:cubicBezTo>
                    <a:pt x="6423" y="112"/>
                    <a:pt x="5719" y="1"/>
                    <a:pt x="5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a:off x="1623700" y="6722188"/>
              <a:ext cx="251550" cy="185425"/>
            </a:xfrm>
            <a:custGeom>
              <a:avLst/>
              <a:gdLst/>
              <a:ahLst/>
              <a:cxnLst/>
              <a:rect l="l" t="t" r="r" b="b"/>
              <a:pathLst>
                <a:path w="10062" h="7417" extrusionOk="0">
                  <a:moveTo>
                    <a:pt x="5711" y="0"/>
                  </a:moveTo>
                  <a:cubicBezTo>
                    <a:pt x="5372" y="0"/>
                    <a:pt x="5008" y="23"/>
                    <a:pt x="4620" y="73"/>
                  </a:cubicBezTo>
                  <a:cubicBezTo>
                    <a:pt x="560" y="597"/>
                    <a:pt x="0" y="4145"/>
                    <a:pt x="0" y="4145"/>
                  </a:cubicBezTo>
                  <a:lnTo>
                    <a:pt x="631" y="6395"/>
                  </a:lnTo>
                  <a:cubicBezTo>
                    <a:pt x="631" y="6395"/>
                    <a:pt x="2005" y="7416"/>
                    <a:pt x="4122" y="7416"/>
                  </a:cubicBezTo>
                  <a:cubicBezTo>
                    <a:pt x="5756" y="7416"/>
                    <a:pt x="7832" y="6809"/>
                    <a:pt x="10061" y="4657"/>
                  </a:cubicBezTo>
                  <a:lnTo>
                    <a:pt x="9990" y="2026"/>
                  </a:lnTo>
                  <a:cubicBezTo>
                    <a:pt x="9990" y="2026"/>
                    <a:pt x="8919" y="0"/>
                    <a:pt x="5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3"/>
            <p:cNvSpPr/>
            <p:nvPr/>
          </p:nvSpPr>
          <p:spPr>
            <a:xfrm>
              <a:off x="1634700" y="6733238"/>
              <a:ext cx="227450" cy="125750"/>
            </a:xfrm>
            <a:custGeom>
              <a:avLst/>
              <a:gdLst/>
              <a:ahLst/>
              <a:cxnLst/>
              <a:rect l="l" t="t" r="r" b="b"/>
              <a:pathLst>
                <a:path w="9098" h="5030" extrusionOk="0">
                  <a:moveTo>
                    <a:pt x="5107" y="0"/>
                  </a:moveTo>
                  <a:cubicBezTo>
                    <a:pt x="4824" y="0"/>
                    <a:pt x="4523" y="19"/>
                    <a:pt x="4204" y="60"/>
                  </a:cubicBezTo>
                  <a:cubicBezTo>
                    <a:pt x="584" y="536"/>
                    <a:pt x="1" y="3846"/>
                    <a:pt x="1" y="3846"/>
                  </a:cubicBezTo>
                  <a:cubicBezTo>
                    <a:pt x="1" y="3846"/>
                    <a:pt x="1876" y="5029"/>
                    <a:pt x="4104" y="5029"/>
                  </a:cubicBezTo>
                  <a:cubicBezTo>
                    <a:pt x="5785" y="5029"/>
                    <a:pt x="7668" y="4355"/>
                    <a:pt x="9097" y="1989"/>
                  </a:cubicBezTo>
                  <a:cubicBezTo>
                    <a:pt x="9097" y="1989"/>
                    <a:pt x="8029"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53"/>
            <p:cNvSpPr/>
            <p:nvPr/>
          </p:nvSpPr>
          <p:spPr>
            <a:xfrm>
              <a:off x="1731150" y="6749613"/>
              <a:ext cx="82175" cy="54250"/>
            </a:xfrm>
            <a:custGeom>
              <a:avLst/>
              <a:gdLst/>
              <a:ahLst/>
              <a:cxnLst/>
              <a:rect l="l" t="t" r="r" b="b"/>
              <a:pathLst>
                <a:path w="3287" h="2170" extrusionOk="0">
                  <a:moveTo>
                    <a:pt x="3287" y="0"/>
                  </a:moveTo>
                  <a:lnTo>
                    <a:pt x="1132" y="893"/>
                  </a:lnTo>
                  <a:lnTo>
                    <a:pt x="1072" y="1488"/>
                  </a:lnTo>
                  <a:lnTo>
                    <a:pt x="1929" y="1560"/>
                  </a:lnTo>
                  <a:lnTo>
                    <a:pt x="3287" y="0"/>
                  </a:lnTo>
                  <a:close/>
                  <a:moveTo>
                    <a:pt x="377" y="1486"/>
                  </a:moveTo>
                  <a:cubicBezTo>
                    <a:pt x="212" y="1486"/>
                    <a:pt x="89" y="1537"/>
                    <a:pt x="60" y="1631"/>
                  </a:cubicBezTo>
                  <a:cubicBezTo>
                    <a:pt x="1" y="1786"/>
                    <a:pt x="215" y="2000"/>
                    <a:pt x="536" y="2108"/>
                  </a:cubicBezTo>
                  <a:cubicBezTo>
                    <a:pt x="661" y="2149"/>
                    <a:pt x="782" y="2169"/>
                    <a:pt x="887" y="2169"/>
                  </a:cubicBezTo>
                  <a:cubicBezTo>
                    <a:pt x="1053" y="2169"/>
                    <a:pt x="1178" y="2119"/>
                    <a:pt x="1215" y="2024"/>
                  </a:cubicBezTo>
                  <a:cubicBezTo>
                    <a:pt x="1263" y="1869"/>
                    <a:pt x="1048" y="1655"/>
                    <a:pt x="727" y="1548"/>
                  </a:cubicBezTo>
                  <a:cubicBezTo>
                    <a:pt x="602" y="1506"/>
                    <a:pt x="481" y="1486"/>
                    <a:pt x="377" y="1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3"/>
            <p:cNvSpPr/>
            <p:nvPr/>
          </p:nvSpPr>
          <p:spPr>
            <a:xfrm>
              <a:off x="1688300" y="6757338"/>
              <a:ext cx="113125" cy="78025"/>
            </a:xfrm>
            <a:custGeom>
              <a:avLst/>
              <a:gdLst/>
              <a:ahLst/>
              <a:cxnLst/>
              <a:rect l="l" t="t" r="r" b="b"/>
              <a:pathLst>
                <a:path w="4525" h="3121" extrusionOk="0">
                  <a:moveTo>
                    <a:pt x="0" y="1"/>
                  </a:moveTo>
                  <a:lnTo>
                    <a:pt x="1203" y="1382"/>
                  </a:lnTo>
                  <a:lnTo>
                    <a:pt x="1691" y="1299"/>
                  </a:lnTo>
                  <a:lnTo>
                    <a:pt x="1607" y="870"/>
                  </a:lnTo>
                  <a:lnTo>
                    <a:pt x="0" y="1"/>
                  </a:lnTo>
                  <a:close/>
                  <a:moveTo>
                    <a:pt x="3358" y="1822"/>
                  </a:moveTo>
                  <a:lnTo>
                    <a:pt x="2858" y="1918"/>
                  </a:lnTo>
                  <a:lnTo>
                    <a:pt x="3012" y="2370"/>
                  </a:lnTo>
                  <a:lnTo>
                    <a:pt x="4524" y="3013"/>
                  </a:lnTo>
                  <a:lnTo>
                    <a:pt x="3358" y="1822"/>
                  </a:lnTo>
                  <a:close/>
                  <a:moveTo>
                    <a:pt x="1369" y="1715"/>
                  </a:moveTo>
                  <a:lnTo>
                    <a:pt x="167" y="3120"/>
                  </a:lnTo>
                  <a:lnTo>
                    <a:pt x="1965" y="2156"/>
                  </a:lnTo>
                  <a:lnTo>
                    <a:pt x="1893" y="1787"/>
                  </a:lnTo>
                  <a:lnTo>
                    <a:pt x="1369" y="171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3"/>
            <p:cNvSpPr/>
            <p:nvPr/>
          </p:nvSpPr>
          <p:spPr>
            <a:xfrm>
              <a:off x="1668650" y="6739313"/>
              <a:ext cx="169375" cy="107950"/>
            </a:xfrm>
            <a:custGeom>
              <a:avLst/>
              <a:gdLst/>
              <a:ahLst/>
              <a:cxnLst/>
              <a:rect l="l" t="t" r="r" b="b"/>
              <a:pathLst>
                <a:path w="6775" h="4318" extrusionOk="0">
                  <a:moveTo>
                    <a:pt x="3689" y="0"/>
                  </a:moveTo>
                  <a:cubicBezTo>
                    <a:pt x="2372" y="0"/>
                    <a:pt x="1374" y="547"/>
                    <a:pt x="1358" y="555"/>
                  </a:cubicBezTo>
                  <a:lnTo>
                    <a:pt x="1417" y="650"/>
                  </a:lnTo>
                  <a:cubicBezTo>
                    <a:pt x="1425" y="650"/>
                    <a:pt x="2398" y="117"/>
                    <a:pt x="3685" y="117"/>
                  </a:cubicBezTo>
                  <a:cubicBezTo>
                    <a:pt x="4213" y="117"/>
                    <a:pt x="4793" y="207"/>
                    <a:pt x="5382" y="460"/>
                  </a:cubicBezTo>
                  <a:lnTo>
                    <a:pt x="5429" y="353"/>
                  </a:lnTo>
                  <a:cubicBezTo>
                    <a:pt x="4826" y="92"/>
                    <a:pt x="4230" y="0"/>
                    <a:pt x="3689" y="0"/>
                  </a:cubicBezTo>
                  <a:close/>
                  <a:moveTo>
                    <a:pt x="5846" y="615"/>
                  </a:moveTo>
                  <a:lnTo>
                    <a:pt x="5799" y="722"/>
                  </a:lnTo>
                  <a:cubicBezTo>
                    <a:pt x="6251" y="936"/>
                    <a:pt x="6501" y="1210"/>
                    <a:pt x="6537" y="1543"/>
                  </a:cubicBezTo>
                  <a:cubicBezTo>
                    <a:pt x="6644" y="2377"/>
                    <a:pt x="5489" y="3341"/>
                    <a:pt x="5477" y="3353"/>
                  </a:cubicBezTo>
                  <a:lnTo>
                    <a:pt x="5549" y="3448"/>
                  </a:lnTo>
                  <a:cubicBezTo>
                    <a:pt x="5596" y="3401"/>
                    <a:pt x="6775" y="2424"/>
                    <a:pt x="6656" y="1531"/>
                  </a:cubicBezTo>
                  <a:cubicBezTo>
                    <a:pt x="6608" y="1150"/>
                    <a:pt x="6334" y="841"/>
                    <a:pt x="5846" y="615"/>
                  </a:cubicBezTo>
                  <a:close/>
                  <a:moveTo>
                    <a:pt x="655" y="1138"/>
                  </a:moveTo>
                  <a:cubicBezTo>
                    <a:pt x="631" y="1162"/>
                    <a:pt x="0" y="1817"/>
                    <a:pt x="48" y="2603"/>
                  </a:cubicBezTo>
                  <a:cubicBezTo>
                    <a:pt x="72" y="3020"/>
                    <a:pt x="274" y="3389"/>
                    <a:pt x="667" y="3710"/>
                  </a:cubicBezTo>
                  <a:lnTo>
                    <a:pt x="738" y="3615"/>
                  </a:lnTo>
                  <a:cubicBezTo>
                    <a:pt x="381" y="3317"/>
                    <a:pt x="179" y="2972"/>
                    <a:pt x="167" y="2591"/>
                  </a:cubicBezTo>
                  <a:cubicBezTo>
                    <a:pt x="119" y="1865"/>
                    <a:pt x="726" y="1222"/>
                    <a:pt x="738" y="1222"/>
                  </a:cubicBezTo>
                  <a:lnTo>
                    <a:pt x="655" y="1138"/>
                  </a:lnTo>
                  <a:close/>
                  <a:moveTo>
                    <a:pt x="4882" y="3782"/>
                  </a:moveTo>
                  <a:cubicBezTo>
                    <a:pt x="4344" y="4105"/>
                    <a:pt x="3718" y="4205"/>
                    <a:pt x="3148" y="4205"/>
                  </a:cubicBezTo>
                  <a:cubicBezTo>
                    <a:pt x="2228" y="4205"/>
                    <a:pt x="1456" y="3944"/>
                    <a:pt x="1441" y="3936"/>
                  </a:cubicBezTo>
                  <a:lnTo>
                    <a:pt x="1405" y="4044"/>
                  </a:lnTo>
                  <a:cubicBezTo>
                    <a:pt x="1417" y="4055"/>
                    <a:pt x="2203" y="4317"/>
                    <a:pt x="3143" y="4317"/>
                  </a:cubicBezTo>
                  <a:cubicBezTo>
                    <a:pt x="3727" y="4317"/>
                    <a:pt x="4382" y="4222"/>
                    <a:pt x="4941" y="3877"/>
                  </a:cubicBezTo>
                  <a:lnTo>
                    <a:pt x="4882" y="37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3"/>
            <p:cNvSpPr/>
            <p:nvPr/>
          </p:nvSpPr>
          <p:spPr>
            <a:xfrm>
              <a:off x="1624875" y="6771038"/>
              <a:ext cx="247400" cy="88725"/>
            </a:xfrm>
            <a:custGeom>
              <a:avLst/>
              <a:gdLst/>
              <a:ahLst/>
              <a:cxnLst/>
              <a:rect l="l" t="t" r="r" b="b"/>
              <a:pathLst>
                <a:path w="9896" h="3549" extrusionOk="0">
                  <a:moveTo>
                    <a:pt x="9788" y="0"/>
                  </a:moveTo>
                  <a:cubicBezTo>
                    <a:pt x="8800" y="1751"/>
                    <a:pt x="7478" y="2846"/>
                    <a:pt x="5871" y="3251"/>
                  </a:cubicBezTo>
                  <a:cubicBezTo>
                    <a:pt x="5376" y="3377"/>
                    <a:pt x="4881" y="3430"/>
                    <a:pt x="4401" y="3430"/>
                  </a:cubicBezTo>
                  <a:cubicBezTo>
                    <a:pt x="2075" y="3430"/>
                    <a:pt x="90" y="2199"/>
                    <a:pt x="61" y="2179"/>
                  </a:cubicBezTo>
                  <a:lnTo>
                    <a:pt x="1" y="2286"/>
                  </a:lnTo>
                  <a:cubicBezTo>
                    <a:pt x="25" y="2298"/>
                    <a:pt x="2049" y="3548"/>
                    <a:pt x="4418" y="3548"/>
                  </a:cubicBezTo>
                  <a:cubicBezTo>
                    <a:pt x="4906" y="3548"/>
                    <a:pt x="5406" y="3489"/>
                    <a:pt x="5906" y="3370"/>
                  </a:cubicBezTo>
                  <a:cubicBezTo>
                    <a:pt x="7538" y="2953"/>
                    <a:pt x="8883" y="1846"/>
                    <a:pt x="9895" y="60"/>
                  </a:cubicBezTo>
                  <a:lnTo>
                    <a:pt x="9788" y="0"/>
                  </a:lnTo>
                  <a:close/>
                </a:path>
              </a:pathLst>
            </a:custGeom>
            <a:solidFill>
              <a:srgbClr val="FFB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p:nvPr/>
          </p:nvSpPr>
          <p:spPr>
            <a:xfrm>
              <a:off x="1643925" y="6857813"/>
              <a:ext cx="30100" cy="19675"/>
            </a:xfrm>
            <a:custGeom>
              <a:avLst/>
              <a:gdLst/>
              <a:ahLst/>
              <a:cxnLst/>
              <a:rect l="l" t="t" r="r" b="b"/>
              <a:pathLst>
                <a:path w="1204" h="787" extrusionOk="0">
                  <a:moveTo>
                    <a:pt x="460" y="0"/>
                  </a:moveTo>
                  <a:cubicBezTo>
                    <a:pt x="268" y="0"/>
                    <a:pt x="111" y="78"/>
                    <a:pt x="61" y="220"/>
                  </a:cubicBezTo>
                  <a:cubicBezTo>
                    <a:pt x="1" y="411"/>
                    <a:pt x="191" y="649"/>
                    <a:pt x="489" y="744"/>
                  </a:cubicBezTo>
                  <a:cubicBezTo>
                    <a:pt x="574" y="773"/>
                    <a:pt x="661" y="786"/>
                    <a:pt x="741" y="786"/>
                  </a:cubicBezTo>
                  <a:cubicBezTo>
                    <a:pt x="931" y="786"/>
                    <a:pt x="1090" y="711"/>
                    <a:pt x="1132" y="578"/>
                  </a:cubicBezTo>
                  <a:cubicBezTo>
                    <a:pt x="1204" y="387"/>
                    <a:pt x="1013" y="149"/>
                    <a:pt x="715" y="42"/>
                  </a:cubicBezTo>
                  <a:cubicBezTo>
                    <a:pt x="628" y="14"/>
                    <a:pt x="541" y="0"/>
                    <a:pt x="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3"/>
            <p:cNvSpPr/>
            <p:nvPr/>
          </p:nvSpPr>
          <p:spPr>
            <a:xfrm>
              <a:off x="1696025" y="6871588"/>
              <a:ext cx="25325" cy="16200"/>
            </a:xfrm>
            <a:custGeom>
              <a:avLst/>
              <a:gdLst/>
              <a:ahLst/>
              <a:cxnLst/>
              <a:rect l="l" t="t" r="r" b="b"/>
              <a:pathLst>
                <a:path w="1013" h="648" extrusionOk="0">
                  <a:moveTo>
                    <a:pt x="377" y="1"/>
                  </a:moveTo>
                  <a:cubicBezTo>
                    <a:pt x="216" y="1"/>
                    <a:pt x="89" y="62"/>
                    <a:pt x="48" y="169"/>
                  </a:cubicBezTo>
                  <a:cubicBezTo>
                    <a:pt x="1" y="324"/>
                    <a:pt x="155" y="527"/>
                    <a:pt x="417" y="610"/>
                  </a:cubicBezTo>
                  <a:cubicBezTo>
                    <a:pt x="494" y="636"/>
                    <a:pt x="571" y="648"/>
                    <a:pt x="642" y="648"/>
                  </a:cubicBezTo>
                  <a:cubicBezTo>
                    <a:pt x="802" y="648"/>
                    <a:pt x="932" y="586"/>
                    <a:pt x="965" y="479"/>
                  </a:cubicBezTo>
                  <a:cubicBezTo>
                    <a:pt x="1013" y="324"/>
                    <a:pt x="858" y="122"/>
                    <a:pt x="608" y="38"/>
                  </a:cubicBezTo>
                  <a:cubicBezTo>
                    <a:pt x="527" y="13"/>
                    <a:pt x="449" y="1"/>
                    <a:pt x="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3"/>
            <p:cNvSpPr/>
            <p:nvPr/>
          </p:nvSpPr>
          <p:spPr>
            <a:xfrm>
              <a:off x="1752575" y="6870788"/>
              <a:ext cx="27125" cy="18000"/>
            </a:xfrm>
            <a:custGeom>
              <a:avLst/>
              <a:gdLst/>
              <a:ahLst/>
              <a:cxnLst/>
              <a:rect l="l" t="t" r="r" b="b"/>
              <a:pathLst>
                <a:path w="1085" h="720" extrusionOk="0">
                  <a:moveTo>
                    <a:pt x="427" y="0"/>
                  </a:moveTo>
                  <a:cubicBezTo>
                    <a:pt x="250" y="0"/>
                    <a:pt x="103" y="73"/>
                    <a:pt x="60" y="201"/>
                  </a:cubicBezTo>
                  <a:cubicBezTo>
                    <a:pt x="1" y="380"/>
                    <a:pt x="167" y="594"/>
                    <a:pt x="429" y="678"/>
                  </a:cubicBezTo>
                  <a:cubicBezTo>
                    <a:pt x="512" y="706"/>
                    <a:pt x="594" y="720"/>
                    <a:pt x="669" y="720"/>
                  </a:cubicBezTo>
                  <a:cubicBezTo>
                    <a:pt x="843" y="720"/>
                    <a:pt x="983" y="648"/>
                    <a:pt x="1025" y="523"/>
                  </a:cubicBezTo>
                  <a:cubicBezTo>
                    <a:pt x="1084" y="344"/>
                    <a:pt x="918" y="130"/>
                    <a:pt x="644" y="35"/>
                  </a:cubicBezTo>
                  <a:cubicBezTo>
                    <a:pt x="570" y="11"/>
                    <a:pt x="496" y="0"/>
                    <a:pt x="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3"/>
            <p:cNvSpPr/>
            <p:nvPr/>
          </p:nvSpPr>
          <p:spPr>
            <a:xfrm>
              <a:off x="1804675" y="6855538"/>
              <a:ext cx="18775" cy="12600"/>
            </a:xfrm>
            <a:custGeom>
              <a:avLst/>
              <a:gdLst/>
              <a:ahLst/>
              <a:cxnLst/>
              <a:rect l="l" t="t" r="r" b="b"/>
              <a:pathLst>
                <a:path w="751" h="504" extrusionOk="0">
                  <a:moveTo>
                    <a:pt x="300" y="0"/>
                  </a:moveTo>
                  <a:cubicBezTo>
                    <a:pt x="178" y="0"/>
                    <a:pt x="73" y="51"/>
                    <a:pt x="48" y="145"/>
                  </a:cubicBezTo>
                  <a:cubicBezTo>
                    <a:pt x="0" y="264"/>
                    <a:pt x="119" y="419"/>
                    <a:pt x="298" y="478"/>
                  </a:cubicBezTo>
                  <a:cubicBezTo>
                    <a:pt x="353" y="495"/>
                    <a:pt x="406" y="503"/>
                    <a:pt x="456" y="503"/>
                  </a:cubicBezTo>
                  <a:cubicBezTo>
                    <a:pt x="580" y="503"/>
                    <a:pt x="681" y="452"/>
                    <a:pt x="715" y="359"/>
                  </a:cubicBezTo>
                  <a:cubicBezTo>
                    <a:pt x="750" y="240"/>
                    <a:pt x="643" y="85"/>
                    <a:pt x="453" y="26"/>
                  </a:cubicBezTo>
                  <a:cubicBezTo>
                    <a:pt x="402" y="9"/>
                    <a:pt x="349"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a:off x="1838300" y="6828688"/>
              <a:ext cx="22050" cy="16275"/>
            </a:xfrm>
            <a:custGeom>
              <a:avLst/>
              <a:gdLst/>
              <a:ahLst/>
              <a:cxnLst/>
              <a:rect l="l" t="t" r="r" b="b"/>
              <a:pathLst>
                <a:path w="882" h="651" extrusionOk="0">
                  <a:moveTo>
                    <a:pt x="371" y="0"/>
                  </a:moveTo>
                  <a:cubicBezTo>
                    <a:pt x="221" y="0"/>
                    <a:pt x="92" y="72"/>
                    <a:pt x="48" y="195"/>
                  </a:cubicBezTo>
                  <a:cubicBezTo>
                    <a:pt x="1" y="361"/>
                    <a:pt x="120" y="552"/>
                    <a:pt x="334" y="623"/>
                  </a:cubicBezTo>
                  <a:cubicBezTo>
                    <a:pt x="390" y="642"/>
                    <a:pt x="446" y="651"/>
                    <a:pt x="499" y="651"/>
                  </a:cubicBezTo>
                  <a:cubicBezTo>
                    <a:pt x="650" y="651"/>
                    <a:pt x="778" y="580"/>
                    <a:pt x="822" y="457"/>
                  </a:cubicBezTo>
                  <a:cubicBezTo>
                    <a:pt x="882" y="290"/>
                    <a:pt x="751" y="99"/>
                    <a:pt x="537" y="28"/>
                  </a:cubicBezTo>
                  <a:cubicBezTo>
                    <a:pt x="481" y="9"/>
                    <a:pt x="424" y="0"/>
                    <a:pt x="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3"/>
            <p:cNvSpPr/>
            <p:nvPr/>
          </p:nvSpPr>
          <p:spPr>
            <a:xfrm>
              <a:off x="1847825" y="6523088"/>
              <a:ext cx="175950" cy="216725"/>
            </a:xfrm>
            <a:custGeom>
              <a:avLst/>
              <a:gdLst/>
              <a:ahLst/>
              <a:cxnLst/>
              <a:rect l="l" t="t" r="r" b="b"/>
              <a:pathLst>
                <a:path w="7038" h="8669" extrusionOk="0">
                  <a:moveTo>
                    <a:pt x="3037" y="1"/>
                  </a:moveTo>
                  <a:lnTo>
                    <a:pt x="2977" y="108"/>
                  </a:lnTo>
                  <a:cubicBezTo>
                    <a:pt x="5156" y="1286"/>
                    <a:pt x="6275" y="3525"/>
                    <a:pt x="5644" y="5430"/>
                  </a:cubicBezTo>
                  <a:cubicBezTo>
                    <a:pt x="5076" y="7115"/>
                    <a:pt x="3321" y="8158"/>
                    <a:pt x="1248" y="8158"/>
                  </a:cubicBezTo>
                  <a:cubicBezTo>
                    <a:pt x="846" y="8158"/>
                    <a:pt x="432" y="8118"/>
                    <a:pt x="13" y="8037"/>
                  </a:cubicBezTo>
                  <a:lnTo>
                    <a:pt x="1" y="8144"/>
                  </a:lnTo>
                  <a:cubicBezTo>
                    <a:pt x="429" y="8240"/>
                    <a:pt x="858" y="8275"/>
                    <a:pt x="1263" y="8275"/>
                  </a:cubicBezTo>
                  <a:cubicBezTo>
                    <a:pt x="1406" y="8275"/>
                    <a:pt x="1537" y="8275"/>
                    <a:pt x="1668" y="8263"/>
                  </a:cubicBezTo>
                  <a:lnTo>
                    <a:pt x="2311" y="8668"/>
                  </a:lnTo>
                  <a:lnTo>
                    <a:pt x="2370" y="8573"/>
                  </a:lnTo>
                  <a:lnTo>
                    <a:pt x="1858" y="8252"/>
                  </a:lnTo>
                  <a:cubicBezTo>
                    <a:pt x="2370" y="8192"/>
                    <a:pt x="2858" y="8085"/>
                    <a:pt x="3311" y="7906"/>
                  </a:cubicBezTo>
                  <a:lnTo>
                    <a:pt x="3846" y="8442"/>
                  </a:lnTo>
                  <a:lnTo>
                    <a:pt x="3930" y="8359"/>
                  </a:lnTo>
                  <a:lnTo>
                    <a:pt x="3430" y="7859"/>
                  </a:lnTo>
                  <a:cubicBezTo>
                    <a:pt x="3811" y="7704"/>
                    <a:pt x="4156" y="7501"/>
                    <a:pt x="4466" y="7251"/>
                  </a:cubicBezTo>
                  <a:lnTo>
                    <a:pt x="5228" y="7918"/>
                  </a:lnTo>
                  <a:lnTo>
                    <a:pt x="5311" y="7835"/>
                  </a:lnTo>
                  <a:lnTo>
                    <a:pt x="4561" y="7180"/>
                  </a:lnTo>
                  <a:cubicBezTo>
                    <a:pt x="4847" y="6942"/>
                    <a:pt x="5097" y="6668"/>
                    <a:pt x="5311" y="6370"/>
                  </a:cubicBezTo>
                  <a:lnTo>
                    <a:pt x="6311" y="6978"/>
                  </a:lnTo>
                  <a:lnTo>
                    <a:pt x="6371" y="6882"/>
                  </a:lnTo>
                  <a:lnTo>
                    <a:pt x="5370" y="6263"/>
                  </a:lnTo>
                  <a:cubicBezTo>
                    <a:pt x="5525" y="6013"/>
                    <a:pt x="5656" y="5751"/>
                    <a:pt x="5751" y="5465"/>
                  </a:cubicBezTo>
                  <a:cubicBezTo>
                    <a:pt x="5799" y="5323"/>
                    <a:pt x="5835" y="5180"/>
                    <a:pt x="5871" y="5037"/>
                  </a:cubicBezTo>
                  <a:lnTo>
                    <a:pt x="6978" y="5585"/>
                  </a:lnTo>
                  <a:lnTo>
                    <a:pt x="7037" y="5477"/>
                  </a:lnTo>
                  <a:lnTo>
                    <a:pt x="5882" y="4918"/>
                  </a:lnTo>
                  <a:cubicBezTo>
                    <a:pt x="5978" y="4370"/>
                    <a:pt x="5942" y="3822"/>
                    <a:pt x="5787" y="3275"/>
                  </a:cubicBezTo>
                  <a:lnTo>
                    <a:pt x="5787" y="3275"/>
                  </a:lnTo>
                  <a:lnTo>
                    <a:pt x="6835" y="3572"/>
                  </a:lnTo>
                  <a:lnTo>
                    <a:pt x="6859" y="3465"/>
                  </a:lnTo>
                  <a:lnTo>
                    <a:pt x="5751" y="3144"/>
                  </a:lnTo>
                  <a:cubicBezTo>
                    <a:pt x="5609" y="2668"/>
                    <a:pt x="5370" y="2203"/>
                    <a:pt x="5073" y="1775"/>
                  </a:cubicBezTo>
                  <a:lnTo>
                    <a:pt x="5073" y="1775"/>
                  </a:lnTo>
                  <a:lnTo>
                    <a:pt x="6002" y="2072"/>
                  </a:lnTo>
                  <a:lnTo>
                    <a:pt x="6037" y="1965"/>
                  </a:lnTo>
                  <a:lnTo>
                    <a:pt x="4954" y="1620"/>
                  </a:lnTo>
                  <a:cubicBezTo>
                    <a:pt x="4466" y="989"/>
                    <a:pt x="3823" y="429"/>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53"/>
          <p:cNvSpPr/>
          <p:nvPr/>
        </p:nvSpPr>
        <p:spPr>
          <a:xfrm>
            <a:off x="8552364" y="4710451"/>
            <a:ext cx="282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4554B0-A207-8E8B-0916-DB562E577169}"/>
                  </a:ext>
                </a:extLst>
              </p:cNvPr>
              <p:cNvSpPr txBox="1"/>
              <p:nvPr/>
            </p:nvSpPr>
            <p:spPr>
              <a:xfrm>
                <a:off x="448904" y="-222610"/>
                <a:ext cx="8384067" cy="3099375"/>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eqArr>
                      </m:e>
                    </m: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latin typeface="Arial" panose="020B0604020202020204" pitchFamily="34" charset="0"/>
                    <a:ea typeface="Times New Roman" panose="02020603050405020304" pitchFamily="18" charset="0"/>
                  </a:rPr>
                  <a:t>b) </a:t>
                </a:r>
                <a:r>
                  <a:rPr lang="en-US" sz="2000" dirty="0" err="1">
                    <a:latin typeface="Arial" panose="020B0604020202020204" pitchFamily="34" charset="0"/>
                    <a:ea typeface="Times New Roman" panose="02020603050405020304" pitchFamily="18" charset="0"/>
                  </a:rPr>
                  <a:t>Viết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gốc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tọa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0;0;0</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𝑣</m:t>
                        </m:r>
                      </m:e>
                    </m:acc>
                    <m:r>
                      <a:rPr lang="en-US"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1;3;1</m:t>
                        </m:r>
                      </m:e>
                    </m:d>
                  </m:oMath>
                </a14:m>
                <a:r>
                  <a:rPr lang="en-US" sz="2000" dirty="0">
                    <a:latin typeface="Arial" panose="020B0604020202020204" pitchFamily="34" charset="0"/>
                    <a:ea typeface="Times New Roman" panose="02020603050405020304" pitchFamily="18" charset="0"/>
                  </a:rPr>
                  <a:t>.</a:t>
                </a:r>
                <a:endParaRPr lang="en-US" sz="2000" dirty="0">
                  <a:latin typeface="+mn-lt"/>
                </a:endParaRPr>
              </a:p>
            </p:txBody>
          </p:sp>
        </mc:Choice>
        <mc:Fallback xmlns="">
          <p:sp>
            <p:nvSpPr>
              <p:cNvPr id="14" name="TextBox 13">
                <a:extLst>
                  <a:ext uri="{FF2B5EF4-FFF2-40B4-BE49-F238E27FC236}">
                    <a16:creationId xmlns:a16="http://schemas.microsoft.com/office/drawing/2014/main" id="{544554B0-A207-8E8B-0916-DB562E577169}"/>
                  </a:ext>
                </a:extLst>
              </p:cNvPr>
              <p:cNvSpPr txBox="1">
                <a:spLocks noRot="1" noChangeAspect="1" noMove="1" noResize="1" noEditPoints="1" noAdjustHandles="1" noChangeArrowheads="1" noChangeShapeType="1" noTextEdit="1"/>
              </p:cNvSpPr>
              <p:nvPr/>
            </p:nvSpPr>
            <p:spPr>
              <a:xfrm>
                <a:off x="448904" y="-222610"/>
                <a:ext cx="8384067" cy="3099375"/>
              </a:xfrm>
              <a:prstGeom prst="rect">
                <a:avLst/>
              </a:prstGeom>
              <a:blipFill>
                <a:blip r:embed="rId3"/>
                <a:stretch>
                  <a:fillRect l="-800" b="-255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37ED74C-DB89-910B-0939-81B02AB09793}"/>
              </a:ext>
            </a:extLst>
          </p:cNvPr>
          <p:cNvSpPr txBox="1"/>
          <p:nvPr/>
        </p:nvSpPr>
        <p:spPr>
          <a:xfrm>
            <a:off x="374639" y="3061659"/>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C0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430A9C-2FF6-8D42-4635-2130C2864525}"/>
                  </a:ext>
                </a:extLst>
              </p:cNvPr>
              <p:cNvSpPr txBox="1"/>
              <p:nvPr/>
            </p:nvSpPr>
            <p:spPr>
              <a:xfrm>
                <a:off x="429814" y="3031529"/>
                <a:ext cx="8236243" cy="2023887"/>
              </a:xfrm>
              <a:prstGeom prst="rect">
                <a:avLst/>
              </a:prstGeom>
              <a:noFill/>
            </p:spPr>
            <p:txBody>
              <a:bodyPr wrap="square">
                <a:spAutoFit/>
              </a:bodyPr>
              <a:lstStyle/>
              <a:p>
                <a:pPr>
                  <a:lnSpc>
                    <a:spcPct val="150000"/>
                  </a:lnSpc>
                  <a:spcBef>
                    <a:spcPts val="600"/>
                  </a:spcBef>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a) Ta có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pt-BR" sz="2000" kern="100">
                        <a:latin typeface="Cambria Math" panose="02040503050406030204" pitchFamily="18" charset="0"/>
                        <a:ea typeface="Times New Roman" panose="02020603050405020304" pitchFamily="18" charset="0"/>
                        <a:cs typeface="Arial" panose="020B0604020202020204" pitchFamily="34" charset="0"/>
                      </a:rPr>
                      <m:t>(2;0;1),</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pt-BR" sz="2000" kern="100">
                        <a:latin typeface="Cambria Math" panose="02040503050406030204" pitchFamily="18" charset="0"/>
                        <a:ea typeface="Times New Roman" panose="02020603050405020304" pitchFamily="18" charset="0"/>
                        <a:cs typeface="Arial" panose="020B0604020202020204" pitchFamily="34" charset="0"/>
                      </a:rPr>
                      <m:t>(3;3;2)</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các điểm thuộc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spcBef>
                    <a:spcPts val="600"/>
                  </a:spcBef>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pt-BR" sz="2000" kern="100">
                        <a:latin typeface="Cambria Math" panose="02040503050406030204" pitchFamily="18" charset="0"/>
                        <a:ea typeface="Times New Roman" panose="02020603050405020304" pitchFamily="18" charset="0"/>
                        <a:cs typeface="Arial" panose="020B0604020202020204" pitchFamily="34" charset="0"/>
                      </a:rPr>
                      <m:t>=(1;3;1)</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một vectơ chỉ phương của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a:t>
                </a:r>
                <a:br>
                  <a:rPr lang="pt-BR" sz="2000" kern="100" dirty="0">
                    <a:latin typeface="Arial" panose="020B0604020202020204" pitchFamily="34" charset="0"/>
                    <a:ea typeface="Times New Roman" panose="02020603050405020304" pitchFamily="18" charset="0"/>
                    <a:cs typeface="Times New Roman" panose="02020603050405020304" pitchFamily="18" charset="0"/>
                  </a:rPr>
                </a:br>
                <a:r>
                  <a:rPr lang="pt-BR" sz="2000" kern="100" dirty="0">
                    <a:latin typeface="Arial" panose="020B0604020202020204" pitchFamily="34" charset="0"/>
                    <a:ea typeface="Times New Roman" panose="02020603050405020304" pitchFamily="18" charset="0"/>
                    <a:cs typeface="Times New Roman" panose="02020603050405020304" pitchFamily="18" charset="0"/>
                  </a:rPr>
                  <a:t>b) Phương trình tham số của đường thẳng cần tìm là:</a:t>
                </a:r>
                <a:r>
                  <a:rPr lang="en-US" sz="1600" kern="100" dirty="0">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ℝ</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5430A9C-2FF6-8D42-4635-2130C2864525}"/>
                  </a:ext>
                </a:extLst>
              </p:cNvPr>
              <p:cNvSpPr txBox="1">
                <a:spLocks noRot="1" noChangeAspect="1" noMove="1" noResize="1" noEditPoints="1" noAdjustHandles="1" noChangeArrowheads="1" noChangeShapeType="1" noTextEdit="1"/>
              </p:cNvSpPr>
              <p:nvPr/>
            </p:nvSpPr>
            <p:spPr>
              <a:xfrm>
                <a:off x="429814" y="3031529"/>
                <a:ext cx="8236243" cy="2023887"/>
              </a:xfrm>
              <a:prstGeom prst="rect">
                <a:avLst/>
              </a:prstGeom>
              <a:blipFill>
                <a:blip r:embed="rId4"/>
                <a:stretch>
                  <a:fillRect l="-814"/>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4424792-85BB-F27A-281D-2BFFCEA3A68E}"/>
              </a:ext>
            </a:extLst>
          </p:cNvPr>
          <p:cNvGrpSpPr/>
          <p:nvPr/>
        </p:nvGrpSpPr>
        <p:grpSpPr>
          <a:xfrm>
            <a:off x="271871" y="362394"/>
            <a:ext cx="2114343" cy="739140"/>
            <a:chOff x="1624734" y="1360680"/>
            <a:chExt cx="5309466" cy="1569778"/>
          </a:xfrm>
        </p:grpSpPr>
        <p:sp>
          <p:nvSpPr>
            <p:cNvPr id="4" name="Rectangle 3">
              <a:extLst>
                <a:ext uri="{FF2B5EF4-FFF2-40B4-BE49-F238E27FC236}">
                  <a16:creationId xmlns:a16="http://schemas.microsoft.com/office/drawing/2014/main" id="{190BE382-4117-1BB6-FBA8-D59DB2CF9F4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6" name="Rectangle 5">
              <a:extLst>
                <a:ext uri="{FF2B5EF4-FFF2-40B4-BE49-F238E27FC236}">
                  <a16:creationId xmlns:a16="http://schemas.microsoft.com/office/drawing/2014/main" id="{14D1BBF9-3F68-0ACA-9461-C6A285F5AEC0}"/>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2</a:t>
              </a:r>
            </a:p>
          </p:txBody>
        </p:sp>
      </p:grpSp>
      <p:pic>
        <p:nvPicPr>
          <p:cNvPr id="2" name="Picture 1">
            <a:extLst>
              <a:ext uri="{FF2B5EF4-FFF2-40B4-BE49-F238E27FC236}">
                <a16:creationId xmlns:a16="http://schemas.microsoft.com/office/drawing/2014/main" id="{EAF4C67B-81CD-9FD7-D4CA-5BCA02E5720F}"/>
              </a:ext>
            </a:extLst>
          </p:cNvPr>
          <p:cNvPicPr>
            <a:picLocks noChangeAspect="1"/>
          </p:cNvPicPr>
          <p:nvPr/>
        </p:nvPicPr>
        <p:blipFill>
          <a:blip r:embed="rId5"/>
          <a:stretch>
            <a:fillRect/>
          </a:stretch>
        </p:blipFill>
        <p:spPr>
          <a:xfrm>
            <a:off x="86600" y="4740850"/>
            <a:ext cx="1592571" cy="402650"/>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174454" y="973063"/>
                <a:ext cx="8795084" cy="3899914"/>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kern="1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HĐ3.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khái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niệm</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tắc</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thẳng</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quan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Times New Roman" panose="02020603050405020304" pitchFamily="18" charset="0"/>
                  </a:rPr>
                  <a:t>     b)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𝑧</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b>
                            <m:r>
                              <a:rPr lang="en-US" sz="2000" i="1">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𝑎</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𝑦</m:t>
                            </m:r>
                          </m:e>
                          <m:sub>
                            <m:r>
                              <a:rPr lang="en-US" sz="2000" i="1">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𝑏</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𝑧</m:t>
                            </m:r>
                          </m:e>
                          <m:sub>
                            <m:r>
                              <a:rPr lang="en-US" sz="2000" i="1">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𝑐</m:t>
                        </m:r>
                      </m:den>
                    </m:f>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quan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hệ</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gì</a:t>
                </a:r>
                <a:r>
                  <a:rPr lang="en-US" sz="2000" dirty="0">
                    <a:latin typeface="Arial" panose="020B0604020202020204" pitchFamily="34" charset="0"/>
                    <a:ea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174454" y="973063"/>
                <a:ext cx="8795084" cy="3899914"/>
              </a:xfrm>
              <a:prstGeom prst="rect">
                <a:avLst/>
              </a:prstGeom>
              <a:blipFill>
                <a:blip r:embed="rId3"/>
                <a:stretch>
                  <a:fillRect l="-763" r="-2288" b="-1878"/>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3A506D8-0F67-1824-41C7-ABD22DED4299}"/>
              </a:ext>
            </a:extLst>
          </p:cNvPr>
          <p:cNvGrpSpPr/>
          <p:nvPr/>
        </p:nvGrpSpPr>
        <p:grpSpPr>
          <a:xfrm>
            <a:off x="1528007" y="262062"/>
            <a:ext cx="6087979" cy="561914"/>
            <a:chOff x="1528009" y="418472"/>
            <a:chExt cx="6087979" cy="561914"/>
          </a:xfrm>
        </p:grpSpPr>
        <p:sp>
          <p:nvSpPr>
            <p:cNvPr id="15" name="Rectangle: Single Corner Snipped 14">
              <a:extLst>
                <a:ext uri="{FF2B5EF4-FFF2-40B4-BE49-F238E27FC236}">
                  <a16:creationId xmlns:a16="http://schemas.microsoft.com/office/drawing/2014/main" id="{5F8F9A84-3E41-E801-A175-ED9CE6C83BE8}"/>
                </a:ext>
              </a:extLst>
            </p:cNvPr>
            <p:cNvSpPr/>
            <p:nvPr/>
          </p:nvSpPr>
          <p:spPr>
            <a:xfrm>
              <a:off x="1528009" y="426933"/>
              <a:ext cx="6087979" cy="553453"/>
            </a:xfrm>
            <a:prstGeom prst="snip1Rect">
              <a:avLst/>
            </a:prstGeom>
            <a:solidFill>
              <a:schemeClr val="tx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84E653-1F6A-8ECF-1C71-2AF2F0F8E0DD}"/>
                </a:ext>
              </a:extLst>
            </p:cNvPr>
            <p:cNvSpPr txBox="1"/>
            <p:nvPr/>
          </p:nvSpPr>
          <p:spPr>
            <a:xfrm>
              <a:off x="1809245" y="418472"/>
              <a:ext cx="5525506" cy="506805"/>
            </a:xfrm>
            <a:prstGeom prst="rect">
              <a:avLst/>
            </a:prstGeom>
            <a:noFill/>
          </p:spPr>
          <p:txBody>
            <a:bodyPr wrap="square">
              <a:spAutoFit/>
            </a:bodyPr>
            <a:lstStyle/>
            <a:p>
              <a:pPr>
                <a:lnSpc>
                  <a:spcPct val="150000"/>
                </a:lnSpc>
                <a:spcBef>
                  <a:spcPts val="600"/>
                </a:spcBef>
                <a:spcAft>
                  <a:spcPts val="800"/>
                </a:spcAft>
              </a:pP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tắc</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6359345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17" name="TextBox 2">
            <a:extLst>
              <a:ext uri="{FF2B5EF4-FFF2-40B4-BE49-F238E27FC236}">
                <a16:creationId xmlns:a16="http://schemas.microsoft.com/office/drawing/2014/main" id="{602A349E-F2BB-C021-FD0D-5131F6CE5B71}"/>
              </a:ext>
            </a:extLst>
          </p:cNvPr>
          <p:cNvSpPr txBox="1"/>
          <p:nvPr/>
        </p:nvSpPr>
        <p:spPr>
          <a:xfrm>
            <a:off x="707095" y="516885"/>
            <a:ext cx="2732642" cy="606897"/>
          </a:xfrm>
          <a:prstGeom prst="rect">
            <a:avLst/>
          </a:prstGeom>
        </p:spPr>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B3C8C9A-1EE7-5B87-B6FF-B8EF11DC7A49}"/>
                  </a:ext>
                </a:extLst>
              </p:cNvPr>
              <p:cNvSpPr/>
              <p:nvPr/>
            </p:nvSpPr>
            <p:spPr>
              <a:xfrm>
                <a:off x="743466" y="1210400"/>
                <a:ext cx="7657068" cy="2994666"/>
              </a:xfrm>
              <a:prstGeom prst="rect">
                <a:avLst/>
              </a:prstGeom>
            </p:spPr>
            <p:txBody>
              <a:bodyPr wrap="square">
                <a:spAutoFit/>
              </a:bodyPr>
              <a:lstStyle/>
              <a:p>
                <a:pPr algn="just">
                  <a:lnSpc>
                    <a:spcPct val="150000"/>
                  </a:lnSpc>
                  <a:spcBef>
                    <a:spcPts val="600"/>
                  </a:spcBef>
                  <a:spcAft>
                    <a:spcPts val="800"/>
                  </a:spcAft>
                </a:pPr>
                <a:r>
                  <a:rPr lang="nl-NL" sz="2000" kern="100" dirty="0" err="1">
                    <a:latin typeface="Arial" panose="020B0604020202020204" pitchFamily="34" charset="0"/>
                    <a:ea typeface="Aptos" panose="020B0004020202020204" pitchFamily="34" charset="0"/>
                    <a:cs typeface="Times New Roman" panose="02020603050405020304" pitchFamily="18" charset="0"/>
                  </a:rPr>
                  <a:t>Trong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không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gian</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𝑂𝑥𝑦𝑧</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mắt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người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quan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sát</a:t>
                </a:r>
                <a:r>
                  <a:rPr lang="nl-NL" sz="2000" kern="100" dirty="0">
                    <a:latin typeface="Arial" panose="020B0604020202020204" pitchFamily="34" charset="0"/>
                    <a:ea typeface="Aptos" panose="020B0004020202020204" pitchFamily="34" charset="0"/>
                    <a:cs typeface="Times New Roman" panose="02020603050405020304" pitchFamily="18" charset="0"/>
                  </a:rPr>
                  <a:t> ở </a:t>
                </a:r>
                <a:r>
                  <a:rPr lang="nl-NL" sz="2000" kern="100" dirty="0" err="1">
                    <a:latin typeface="Arial" panose="020B0604020202020204" pitchFamily="34" charset="0"/>
                    <a:ea typeface="Aptos" panose="020B0004020202020204" pitchFamily="34" charset="0"/>
                    <a:cs typeface="Times New Roman" panose="02020603050405020304" pitchFamily="18" charset="0"/>
                  </a:rPr>
                  <a:t>điểm</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𝑀</m:t>
                    </m:r>
                    <m:r>
                      <a:rPr lang="nl-NL" sz="2000" i="1" kern="100">
                        <a:latin typeface="Cambria Math" panose="02040503050406030204" pitchFamily="18" charset="0"/>
                        <a:ea typeface="Aptos" panose="020B0004020202020204" pitchFamily="34" charset="0"/>
                        <a:cs typeface="Arial" panose="020B0604020202020204" pitchFamily="34" charset="0"/>
                      </a:rPr>
                      <m:t>(</m:t>
                    </m:r>
                    <m:r>
                      <a:rPr lang="nl-NL" sz="2000" i="1" kern="100">
                        <a:latin typeface="Cambria Math" panose="02040503050406030204" pitchFamily="18" charset="0"/>
                        <a:ea typeface="Aptos" panose="020B0004020202020204" pitchFamily="34" charset="0"/>
                        <a:cs typeface="Arial" panose="020B0604020202020204" pitchFamily="34" charset="0"/>
                      </a:rPr>
                      <m:t>2</m:t>
                    </m:r>
                    <m:r>
                      <a:rPr lang="nl-NL" sz="2000" i="1" kern="100">
                        <a:latin typeface="Cambria Math" panose="02040503050406030204" pitchFamily="18" charset="0"/>
                        <a:ea typeface="Aptos" panose="020B0004020202020204" pitchFamily="34" charset="0"/>
                        <a:cs typeface="Arial" panose="020B0604020202020204" pitchFamily="34" charset="0"/>
                      </a:rPr>
                      <m:t>; </m:t>
                    </m:r>
                    <m:r>
                      <a:rPr lang="nl-NL" sz="2000" i="1" kern="100">
                        <a:latin typeface="Cambria Math" panose="02040503050406030204" pitchFamily="18" charset="0"/>
                        <a:ea typeface="Aptos" panose="020B0004020202020204" pitchFamily="34" charset="0"/>
                        <a:cs typeface="Arial" panose="020B0604020202020204" pitchFamily="34" charset="0"/>
                      </a:rPr>
                      <m:t>3</m:t>
                    </m:r>
                    <m:r>
                      <a:rPr lang="nl-NL" sz="2000" i="1" kern="100">
                        <a:latin typeface="Cambria Math" panose="02040503050406030204" pitchFamily="18" charset="0"/>
                        <a:ea typeface="Aptos" panose="020B0004020202020204" pitchFamily="34" charset="0"/>
                        <a:cs typeface="Arial" panose="020B0604020202020204" pitchFamily="34" charset="0"/>
                      </a:rPr>
                      <m:t>; −</m:t>
                    </m:r>
                    <m:r>
                      <a:rPr lang="nl-NL" sz="2000" i="1" kern="100">
                        <a:latin typeface="Cambria Math" panose="02040503050406030204" pitchFamily="18" charset="0"/>
                        <a:ea typeface="Aptos" panose="020B0004020202020204" pitchFamily="34" charset="0"/>
                        <a:cs typeface="Arial" panose="020B0604020202020204" pitchFamily="34" charset="0"/>
                      </a:rPr>
                      <m:t>4</m:t>
                    </m:r>
                    <m:r>
                      <a:rPr lang="nl-NL" sz="2000" i="1" kern="100">
                        <a:latin typeface="Cambria Math" panose="02040503050406030204" pitchFamily="18" charset="0"/>
                        <a:ea typeface="Aptos" panose="020B0004020202020204" pitchFamily="34" charset="0"/>
                        <a:cs typeface="Arial" panose="020B0604020202020204" pitchFamily="34" charset="0"/>
                      </a:rPr>
                      <m:t>)</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và</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vật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cần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quan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sát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đặt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tại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điểm</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𝑁</m:t>
                    </m:r>
                    <m:r>
                      <a:rPr lang="nl-NL" sz="2000" i="1" kern="100">
                        <a:latin typeface="Cambria Math" panose="02040503050406030204" pitchFamily="18" charset="0"/>
                        <a:ea typeface="Aptos" panose="020B0004020202020204" pitchFamily="34" charset="0"/>
                        <a:cs typeface="Arial" panose="020B0604020202020204" pitchFamily="34" charset="0"/>
                      </a:rPr>
                      <m:t>(−</m:t>
                    </m:r>
                    <m:r>
                      <a:rPr lang="nl-NL" sz="2000" i="1" kern="100">
                        <a:latin typeface="Cambria Math" panose="02040503050406030204" pitchFamily="18" charset="0"/>
                        <a:ea typeface="Aptos" panose="020B0004020202020204" pitchFamily="34" charset="0"/>
                        <a:cs typeface="Arial" panose="020B0604020202020204" pitchFamily="34" charset="0"/>
                      </a:rPr>
                      <m:t>1</m:t>
                    </m:r>
                    <m:r>
                      <a:rPr lang="nl-NL" sz="2000" i="1" kern="100">
                        <a:latin typeface="Cambria Math" panose="02040503050406030204" pitchFamily="18" charset="0"/>
                        <a:ea typeface="Aptos" panose="020B0004020202020204" pitchFamily="34" charset="0"/>
                        <a:cs typeface="Arial" panose="020B0604020202020204" pitchFamily="34" charset="0"/>
                      </a:rPr>
                      <m:t>; </m:t>
                    </m:r>
                    <m:r>
                      <a:rPr lang="nl-NL" sz="2000" i="1" kern="100">
                        <a:latin typeface="Cambria Math" panose="02040503050406030204" pitchFamily="18" charset="0"/>
                        <a:ea typeface="Aptos" panose="020B0004020202020204" pitchFamily="34" charset="0"/>
                        <a:cs typeface="Arial" panose="020B0604020202020204" pitchFamily="34" charset="0"/>
                      </a:rPr>
                      <m:t>0</m:t>
                    </m:r>
                    <m:r>
                      <a:rPr lang="nl-NL" sz="2000" i="1" kern="100">
                        <a:latin typeface="Cambria Math" panose="02040503050406030204" pitchFamily="18" charset="0"/>
                        <a:ea typeface="Aptos" panose="020B0004020202020204" pitchFamily="34" charset="0"/>
                        <a:cs typeface="Arial" panose="020B0604020202020204" pitchFamily="34" charset="0"/>
                      </a:rPr>
                      <m:t>; </m:t>
                    </m:r>
                    <m:r>
                      <a:rPr lang="nl-NL" sz="2000" i="1" kern="100">
                        <a:latin typeface="Cambria Math" panose="02040503050406030204" pitchFamily="18" charset="0"/>
                        <a:ea typeface="Aptos" panose="020B0004020202020204" pitchFamily="34" charset="0"/>
                        <a:cs typeface="Arial" panose="020B0604020202020204" pitchFamily="34" charset="0"/>
                      </a:rPr>
                      <m:t>8</m:t>
                    </m:r>
                    <m:r>
                      <a:rPr lang="nl-NL" sz="2000" i="1" kern="100">
                        <a:latin typeface="Cambria Math" panose="02040503050406030204" pitchFamily="18" charset="0"/>
                        <a:ea typeface="Aptos" panose="020B0004020202020204" pitchFamily="34" charset="0"/>
                        <a:cs typeface="Arial" panose="020B0604020202020204" pitchFamily="34" charset="0"/>
                      </a:rPr>
                      <m:t>)</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tấm</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bìa</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chắn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đường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truyền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của</a:t>
                </a:r>
                <a:r>
                  <a:rPr lang="nl-NL" sz="2000" kern="100" dirty="0">
                    <a:latin typeface="Arial" panose="020B0604020202020204" pitchFamily="34" charset="0"/>
                    <a:ea typeface="Aptos" panose="020B0004020202020204" pitchFamily="34" charset="0"/>
                    <a:cs typeface="Times New Roman" panose="02020603050405020304" pitchFamily="18" charset="0"/>
                  </a:rPr>
                  <a:t> ánh sáng có </a:t>
                </a:r>
                <a:r>
                  <a:rPr lang="nl-NL" sz="2000" kern="100" dirty="0" err="1">
                    <a:latin typeface="Arial" panose="020B0604020202020204" pitchFamily="34" charset="0"/>
                    <a:ea typeface="Aptos" panose="020B0004020202020204" pitchFamily="34" charset="0"/>
                    <a:cs typeface="Times New Roman" panose="02020603050405020304" pitchFamily="18" charset="0"/>
                  </a:rPr>
                  <a:t>dạng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hình</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tròn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với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tâm</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m:t>
                    </m:r>
                    <m:r>
                      <a:rPr lang="nl-NL" sz="2000" i="1" kern="100">
                        <a:latin typeface="Cambria Math" panose="02040503050406030204" pitchFamily="18" charset="0"/>
                        <a:ea typeface="Aptos" panose="020B0004020202020204" pitchFamily="34" charset="0"/>
                        <a:cs typeface="Arial" panose="020B0604020202020204" pitchFamily="34" charset="0"/>
                      </a:rPr>
                      <m:t>(</m:t>
                    </m:r>
                    <m:r>
                      <a:rPr lang="nl-NL" sz="2000" i="1" kern="100">
                        <a:latin typeface="Cambria Math" panose="02040503050406030204" pitchFamily="18" charset="0"/>
                        <a:ea typeface="Aptos" panose="020B0004020202020204" pitchFamily="34" charset="0"/>
                        <a:cs typeface="Arial" panose="020B0604020202020204" pitchFamily="34" charset="0"/>
                      </a:rPr>
                      <m:t>0</m:t>
                    </m:r>
                    <m:r>
                      <a:rPr lang="nl-NL" sz="2000" i="1" kern="100">
                        <a:latin typeface="Cambria Math" panose="02040503050406030204" pitchFamily="18" charset="0"/>
                        <a:ea typeface="Aptos" panose="020B0004020202020204" pitchFamily="34" charset="0"/>
                        <a:cs typeface="Arial" panose="020B0604020202020204" pitchFamily="34" charset="0"/>
                      </a:rPr>
                      <m:t>; </m:t>
                    </m:r>
                    <m:r>
                      <a:rPr lang="nl-NL" sz="2000" i="1" kern="100">
                        <a:latin typeface="Cambria Math" panose="02040503050406030204" pitchFamily="18" charset="0"/>
                        <a:ea typeface="Aptos" panose="020B0004020202020204" pitchFamily="34" charset="0"/>
                        <a:cs typeface="Arial" panose="020B0604020202020204" pitchFamily="34" charset="0"/>
                      </a:rPr>
                      <m:t>0</m:t>
                    </m:r>
                    <m:r>
                      <a:rPr lang="nl-NL" sz="2000" i="1" kern="100">
                        <a:latin typeface="Cambria Math" panose="02040503050406030204" pitchFamily="18" charset="0"/>
                        <a:ea typeface="Aptos" panose="020B0004020202020204" pitchFamily="34" charset="0"/>
                        <a:cs typeface="Arial" panose="020B0604020202020204" pitchFamily="34" charset="0"/>
                      </a:rPr>
                      <m:t>; </m:t>
                    </m:r>
                    <m:r>
                      <a:rPr lang="nl-NL" sz="2000" i="1" kern="100">
                        <a:latin typeface="Cambria Math" panose="02040503050406030204" pitchFamily="18" charset="0"/>
                        <a:ea typeface="Aptos" panose="020B0004020202020204" pitchFamily="34" charset="0"/>
                        <a:cs typeface="Arial" panose="020B0604020202020204" pitchFamily="34" charset="0"/>
                      </a:rPr>
                      <m:t>0</m:t>
                    </m:r>
                    <m:r>
                      <a:rPr lang="nl-NL" sz="2000" i="1" kern="100">
                        <a:latin typeface="Cambria Math" panose="02040503050406030204" pitchFamily="18" charset="0"/>
                        <a:ea typeface="Aptos" panose="020B0004020202020204" pitchFamily="34" charset="0"/>
                        <a:cs typeface="Arial" panose="020B0604020202020204" pitchFamily="34" charset="0"/>
                      </a:rPr>
                      <m:t>),</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bán </a:t>
                </a:r>
                <a:r>
                  <a:rPr lang="nl-NL" sz="2000" kern="100" dirty="0" err="1">
                    <a:latin typeface="Arial" panose="020B0604020202020204" pitchFamily="34" charset="0"/>
                    <a:ea typeface="Aptos" panose="020B0004020202020204" pitchFamily="34" charset="0"/>
                    <a:cs typeface="Times New Roman" panose="02020603050405020304" pitchFamily="18" charset="0"/>
                  </a:rPr>
                  <a:t>kính</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bằng</a:t>
                </a:r>
                <a:r>
                  <a:rPr lang="nl-NL" sz="2000" kern="100" dirty="0">
                    <a:latin typeface="Arial" panose="020B0604020202020204" pitchFamily="34" charset="0"/>
                    <a:ea typeface="Aptos" panose="020B0004020202020204" pitchFamily="34" charset="0"/>
                    <a:cs typeface="Times New Roman" panose="02020603050405020304" pitchFamily="18" charset="0"/>
                  </a:rPr>
                  <a:t> 3 </a:t>
                </a:r>
                <a:r>
                  <a:rPr lang="nl-NL" sz="2000" kern="100" dirty="0" err="1">
                    <a:latin typeface="Arial" panose="020B0604020202020204" pitchFamily="34" charset="0"/>
                    <a:ea typeface="Aptos" panose="020B0004020202020204" pitchFamily="34" charset="0"/>
                    <a:cs typeface="Times New Roman" panose="02020603050405020304" pitchFamily="18" charset="0"/>
                  </a:rPr>
                  <a:t>và</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đặt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trong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mặt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phẳng</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𝑂𝑥𝑦</m:t>
                    </m:r>
                    <m:r>
                      <a:rPr lang="nl-NL" sz="2000" i="1" kern="100">
                        <a:latin typeface="Cambria Math" panose="02040503050406030204" pitchFamily="18" charset="0"/>
                        <a:ea typeface="Aptos" panose="020B0004020202020204" pitchFamily="34" charset="0"/>
                        <a:cs typeface="Arial" panose="020B0604020202020204" pitchFamily="34" charset="0"/>
                      </a:rPr>
                      <m:t>).</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nl-NL" sz="2000" kern="100" dirty="0" err="1">
                    <a:latin typeface="Arial" panose="020B0604020202020204" pitchFamily="34" charset="0"/>
                    <a:ea typeface="Aptos" panose="020B0004020202020204" pitchFamily="34" charset="0"/>
                    <a:cs typeface="Times New Roman" panose="02020603050405020304" pitchFamily="18" charset="0"/>
                  </a:rPr>
                  <a:t>Hỏi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tấm</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bìa</a:t>
                </a:r>
                <a:r>
                  <a:rPr lang="nl-NL" sz="2000" kern="100" dirty="0">
                    <a:latin typeface="Arial" panose="020B0604020202020204" pitchFamily="34" charset="0"/>
                    <a:ea typeface="Aptos" panose="020B0004020202020204" pitchFamily="34" charset="0"/>
                    <a:cs typeface="Times New Roman" panose="02020603050405020304" pitchFamily="18" charset="0"/>
                  </a:rPr>
                  <a:t> có </a:t>
                </a:r>
                <a:r>
                  <a:rPr lang="nl-NL" sz="2000" kern="100" dirty="0" err="1">
                    <a:latin typeface="Arial" panose="020B0604020202020204" pitchFamily="34" charset="0"/>
                    <a:ea typeface="Aptos" panose="020B0004020202020204" pitchFamily="34" charset="0"/>
                    <a:cs typeface="Times New Roman" panose="02020603050405020304" pitchFamily="18" charset="0"/>
                  </a:rPr>
                  <a:t>che</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khuất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tầm</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nhìn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của</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người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quan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sát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đối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với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vật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đặt</a:t>
                </a:r>
                <a:r>
                  <a:rPr lang="nl-NL" sz="2000" kern="100" dirty="0">
                    <a:latin typeface="Arial" panose="020B0604020202020204" pitchFamily="34" charset="0"/>
                    <a:ea typeface="Aptos" panose="020B0004020202020204" pitchFamily="34" charset="0"/>
                    <a:cs typeface="Times New Roman" panose="02020603050405020304" pitchFamily="18" charset="0"/>
                  </a:rPr>
                  <a:t> ở </a:t>
                </a:r>
                <a:r>
                  <a:rPr lang="nl-NL" sz="2000" kern="100" dirty="0" err="1">
                    <a:latin typeface="Arial" panose="020B0604020202020204" pitchFamily="34" charset="0"/>
                    <a:ea typeface="Aptos" panose="020B0004020202020204" pitchFamily="34" charset="0"/>
                    <a:cs typeface="Times New Roman" panose="02020603050405020304" pitchFamily="18" charset="0"/>
                  </a:rPr>
                  <a:t>điểm</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𝑁</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hay</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không</a:t>
                </a:r>
                <a:r>
                  <a:rPr lang="nl-NL"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B3C8C9A-1EE7-5B87-B6FF-B8EF11DC7A49}"/>
                  </a:ext>
                </a:extLst>
              </p:cNvPr>
              <p:cNvSpPr>
                <a:spLocks noRot="1" noChangeAspect="1" noMove="1" noResize="1" noEditPoints="1" noAdjustHandles="1" noChangeArrowheads="1" noChangeShapeType="1" noTextEdit="1"/>
              </p:cNvSpPr>
              <p:nvPr/>
            </p:nvSpPr>
            <p:spPr>
              <a:xfrm>
                <a:off x="743466" y="1210400"/>
                <a:ext cx="7657068" cy="2994666"/>
              </a:xfrm>
              <a:prstGeom prst="rect">
                <a:avLst/>
              </a:prstGeom>
              <a:blipFill>
                <a:blip r:embed="rId3"/>
                <a:stretch>
                  <a:fillRect l="-876" r="-1672" b="-244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90FCEBA-67F5-0BB6-BEC5-4F5C7852993D}"/>
              </a:ext>
            </a:extLst>
          </p:cNvPr>
          <p:cNvPicPr>
            <a:picLocks noChangeAspect="1"/>
          </p:cNvPicPr>
          <p:nvPr/>
        </p:nvPicPr>
        <p:blipFill>
          <a:blip r:embed="rId4"/>
          <a:stretch>
            <a:fillRect/>
          </a:stretch>
        </p:blipFill>
        <p:spPr>
          <a:xfrm>
            <a:off x="8130987" y="3882266"/>
            <a:ext cx="546259" cy="873271"/>
          </a:xfrm>
          <a:prstGeom prst="rect">
            <a:avLst/>
          </a:prstGeom>
        </p:spPr>
      </p:pic>
      <p:pic>
        <p:nvPicPr>
          <p:cNvPr id="3" name="Picture 2">
            <a:extLst>
              <a:ext uri="{FF2B5EF4-FFF2-40B4-BE49-F238E27FC236}">
                <a16:creationId xmlns:a16="http://schemas.microsoft.com/office/drawing/2014/main" id="{CECA7946-F171-432E-3491-FC456ABCCF69}"/>
              </a:ext>
            </a:extLst>
          </p:cNvPr>
          <p:cNvPicPr>
            <a:picLocks noChangeAspect="1"/>
          </p:cNvPicPr>
          <p:nvPr/>
        </p:nvPicPr>
        <p:blipFill>
          <a:blip r:embed="rId5"/>
          <a:stretch>
            <a:fillRect/>
          </a:stretch>
        </p:blipFill>
        <p:spPr>
          <a:xfrm>
            <a:off x="86600" y="4740850"/>
            <a:ext cx="1592571" cy="402650"/>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563979" y="1309609"/>
                <a:ext cx="8016041" cy="3241528"/>
              </a:xfrm>
              <a:prstGeom prst="rect">
                <a:avLst/>
              </a:prstGeom>
              <a:noFill/>
            </p:spPr>
            <p:txBody>
              <a:bodyPr wrap="square">
                <a:spAutoFit/>
              </a:bodyPr>
              <a:lstStyle/>
              <a:p>
                <a:pPr algn="just">
                  <a:lnSpc>
                    <a:spcPct val="150000"/>
                  </a:lnSpc>
                  <a:spcBef>
                    <a:spcPts val="600"/>
                  </a:spcBef>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800"/>
                  </a:spcAft>
                </a:pP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e>
                    </m:acc>
                    <m:r>
                      <a:rPr lang="en-US" sz="2000"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r>
                      <a:rPr lang="en-US" sz="2000" kern="100">
                        <a:latin typeface="Cambria Math" panose="02040503050406030204" pitchFamily="18" charset="0"/>
                        <a:ea typeface="Times New Roman" panose="02020603050405020304" pitchFamily="18" charset="0"/>
                        <a:cs typeface="Arial" panose="020B0604020202020204" pitchFamily="34" charset="0"/>
                      </a:rPr>
                      <m:t> </m:t>
                    </m:r>
                  </m:oMath>
                </a14:m>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𝑏𝑡</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kern="100">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𝑐𝑡</m:t>
                              </m:r>
                            </m:e>
                          </m:mr>
                        </m:m>
                      </m:e>
                    </m:d>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ℝ</m:t>
                        </m:r>
                      </m:e>
                    </m:d>
                  </m:oMath>
                </a14:m>
                <a:br>
                  <a:rPr lang="en-US" sz="2000" kern="100" dirty="0">
                    <a:latin typeface="Arial" panose="020B0604020202020204" pitchFamily="34" charset="0"/>
                    <a:ea typeface="Times New Roman" panose="02020603050405020304" pitchFamily="18" charset="0"/>
                    <a:cs typeface="Times New Roman" panose="02020603050405020304" pitchFamily="18" charset="0"/>
                  </a:rPr>
                </a:b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563979" y="1309609"/>
                <a:ext cx="8016041" cy="3241528"/>
              </a:xfrm>
              <a:prstGeom prst="rect">
                <a:avLst/>
              </a:prstGeom>
              <a:blipFill>
                <a:blip r:embed="rId3"/>
                <a:stretch>
                  <a:fillRect l="-83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E8BC063-A8FE-968A-BBFB-212BA6EFBC18}"/>
              </a:ext>
            </a:extLst>
          </p:cNvPr>
          <p:cNvSpPr txBox="1"/>
          <p:nvPr/>
        </p:nvSpPr>
        <p:spPr>
          <a:xfrm>
            <a:off x="619623" y="392141"/>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p:pic>
        <p:nvPicPr>
          <p:cNvPr id="5" name="Picture 4">
            <a:extLst>
              <a:ext uri="{FF2B5EF4-FFF2-40B4-BE49-F238E27FC236}">
                <a16:creationId xmlns:a16="http://schemas.microsoft.com/office/drawing/2014/main" id="{B85F4E1D-B4A2-B119-6EE2-38A0F122338B}"/>
              </a:ext>
            </a:extLst>
          </p:cNvPr>
          <p:cNvPicPr>
            <a:picLocks noChangeAspect="1"/>
          </p:cNvPicPr>
          <p:nvPr/>
        </p:nvPicPr>
        <p:blipFill>
          <a:blip r:embed="rId4"/>
          <a:stretch>
            <a:fillRect/>
          </a:stretch>
        </p:blipFill>
        <p:spPr>
          <a:xfrm>
            <a:off x="8112054" y="268848"/>
            <a:ext cx="824646" cy="646696"/>
          </a:xfrm>
          <a:prstGeom prst="rect">
            <a:avLst/>
          </a:prstGeom>
        </p:spPr>
      </p:pic>
    </p:spTree>
    <p:extLst>
      <p:ext uri="{BB962C8B-B14F-4D97-AF65-F5344CB8AC3E}">
        <p14:creationId xmlns:p14="http://schemas.microsoft.com/office/powerpoint/2010/main" val="1956663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455695" y="-996314"/>
                <a:ext cx="8232610" cy="5870966"/>
              </a:xfrm>
              <a:prstGeom prst="rect">
                <a:avLst/>
              </a:prstGeom>
              <a:noFill/>
            </p:spPr>
            <p:txBody>
              <a:bodyPr wrap="square">
                <a:spAutoFit/>
              </a:bodyPr>
              <a:lstStyle/>
              <a:p>
                <a:pPr algn="just">
                  <a:lnSpc>
                    <a:spcPct val="200000"/>
                  </a:lnSpc>
                  <a:spcBef>
                    <a:spcPts val="600"/>
                  </a:spcBef>
                  <a:spcAft>
                    <a:spcPts val="800"/>
                  </a:spcAft>
                </a:pPr>
                <a:br>
                  <a:rPr lang="en-US" sz="2000" kern="100" dirty="0">
                    <a:latin typeface="Arial" panose="020B0604020202020204" pitchFamily="34" charset="0"/>
                    <a:ea typeface="Times New Roman" panose="02020603050405020304" pitchFamily="18" charset="0"/>
                    <a:cs typeface="Times New Roman" panose="02020603050405020304" pitchFamily="18" charset="0"/>
                  </a:rPr>
                </a:b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0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𝑎</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𝑏</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𝑐</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𝑎</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𝑏</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𝑐</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𝑧</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r>
                      <a:rPr lang="en-US" sz="200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khi</a:t>
                </a:r>
                <a:r>
                  <a:rPr lang="en-US" sz="2000" dirty="0">
                    <a:latin typeface="Arial" panose="020B0604020202020204" pitchFamily="34" charset="0"/>
                    <a:ea typeface="Times New Roman" panose="02020603050405020304" pitchFamily="18" charset="0"/>
                  </a:rPr>
                  <a:t> </a:t>
                </a:r>
                <a:br>
                  <a:rPr lang="en-US" sz="2000" dirty="0">
                    <a:latin typeface="Arial" panose="020B0604020202020204" pitchFamily="34" charset="0"/>
                    <a:ea typeface="Times New Roman" panose="02020603050405020304" pitchFamily="18" charset="0"/>
                  </a:rPr>
                </a:br>
                <a:endParaRPr lang="en-US" sz="2000" dirty="0">
                  <a:latin typeface="Arial" panose="020B0604020202020204" pitchFamily="34" charset="0"/>
                  <a:ea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b>
                              <m:r>
                                <a:rPr lang="en-US" sz="20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𝑎</m:t>
                          </m:r>
                        </m:den>
                      </m:f>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𝑦</m:t>
                              </m:r>
                            </m:e>
                            <m:sub>
                              <m:r>
                                <a:rPr lang="en-US" sz="20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𝑏</m:t>
                          </m:r>
                        </m:den>
                      </m:f>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𝑧</m:t>
                              </m:r>
                            </m:e>
                            <m:sub>
                              <m:r>
                                <a:rPr lang="en-US" sz="20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a:latin typeface="Cambria Math" panose="02040503050406030204" pitchFamily="18" charset="0"/>
                              <a:ea typeface="Times New Roman" panose="02020603050405020304" pitchFamily="18" charset="0"/>
                              <a:cs typeface="Arial" panose="020B0604020202020204" pitchFamily="34" charset="0"/>
                            </a:rPr>
                            <m:t>𝑐</m:t>
                          </m:r>
                        </m:den>
                      </m:f>
                    </m:oMath>
                  </m:oMathPara>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455695" y="-996314"/>
                <a:ext cx="8232610" cy="5870966"/>
              </a:xfrm>
              <a:prstGeom prst="rect">
                <a:avLst/>
              </a:prstGeom>
              <a:blipFill>
                <a:blip r:embed="rId3"/>
                <a:stretch>
                  <a:fillRect l="-815" r="-7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E8BC063-A8FE-968A-BBFB-212BA6EFBC18}"/>
              </a:ext>
            </a:extLst>
          </p:cNvPr>
          <p:cNvSpPr txBox="1"/>
          <p:nvPr/>
        </p:nvSpPr>
        <p:spPr>
          <a:xfrm>
            <a:off x="619623" y="392141"/>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p:pic>
        <p:nvPicPr>
          <p:cNvPr id="4" name="Picture 3">
            <a:extLst>
              <a:ext uri="{FF2B5EF4-FFF2-40B4-BE49-F238E27FC236}">
                <a16:creationId xmlns:a16="http://schemas.microsoft.com/office/drawing/2014/main" id="{04A28FEB-4006-9076-A48B-640D25F18DE3}"/>
              </a:ext>
            </a:extLst>
          </p:cNvPr>
          <p:cNvPicPr>
            <a:picLocks noChangeAspect="1"/>
          </p:cNvPicPr>
          <p:nvPr/>
        </p:nvPicPr>
        <p:blipFill>
          <a:blip r:embed="rId4"/>
          <a:stretch>
            <a:fillRect/>
          </a:stretch>
        </p:blipFill>
        <p:spPr>
          <a:xfrm>
            <a:off x="7712379" y="3741821"/>
            <a:ext cx="1152131" cy="903513"/>
          </a:xfrm>
          <a:prstGeom prst="rect">
            <a:avLst/>
          </a:prstGeom>
        </p:spPr>
      </p:pic>
    </p:spTree>
    <p:extLst>
      <p:ext uri="{BB962C8B-B14F-4D97-AF65-F5344CB8AC3E}">
        <p14:creationId xmlns:p14="http://schemas.microsoft.com/office/powerpoint/2010/main" val="7391266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3" y="166898"/>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264882" y="1304470"/>
            <a:ext cx="8614234" cy="3231436"/>
            <a:chOff x="759720" y="1878706"/>
            <a:chExt cx="7624555" cy="6425348"/>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59720" y="1878706"/>
              <a:ext cx="7624555" cy="6425348"/>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950711" y="1878706"/>
                  <a:ext cx="7242573" cy="6252261"/>
                </a:xfrm>
                <a:prstGeom prst="rect">
                  <a:avLst/>
                </a:prstGeom>
                <a:noFill/>
              </p:spPr>
              <p:txBody>
                <a:bodyPr wrap="square">
                  <a:spAutoFit/>
                </a:bodyPr>
                <a:lstStyle/>
                <a:p>
                  <a:pPr algn="just">
                    <a:lnSpc>
                      <a:spcPct val="150000"/>
                    </a:lnSpc>
                    <a:spcBef>
                      <a:spcPts val="600"/>
                    </a:spcBef>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0.</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𝑎</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𝑏</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0</m:t>
                                </m:r>
                              </m:sub>
                            </m:sSub>
                          </m:num>
                          <m:den>
                            <m:r>
                              <a:rPr lang="en-US" sz="2000" i="1" kern="100">
                                <a:latin typeface="Cambria Math" panose="02040503050406030204" pitchFamily="18" charset="0"/>
                                <a:ea typeface="Times New Roman" panose="02020603050405020304" pitchFamily="18" charset="0"/>
                                <a:cs typeface="Arial" panose="020B0604020202020204" pitchFamily="34" charset="0"/>
                              </a:rPr>
                              <m:t>𝑐</m:t>
                            </m:r>
                          </m:den>
                        </m:f>
                      </m:oMath>
                    </m:oMathPara>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950711" y="1878706"/>
                  <a:ext cx="7242573" cy="6252261"/>
                </a:xfrm>
                <a:prstGeom prst="rect">
                  <a:avLst/>
                </a:prstGeom>
                <a:blipFill>
                  <a:blip r:embed="rId3"/>
                  <a:stretch>
                    <a:fillRect l="-820" b="-2326"/>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1AFA60D3-ACD7-B4A1-9939-F22C2A4464EE}"/>
              </a:ext>
            </a:extLst>
          </p:cNvPr>
          <p:cNvPicPr>
            <a:picLocks noChangeAspect="1"/>
          </p:cNvPicPr>
          <p:nvPr/>
        </p:nvPicPr>
        <p:blipFill>
          <a:blip r:embed="rId4"/>
          <a:stretch>
            <a:fillRect/>
          </a:stretch>
        </p:blipFill>
        <p:spPr>
          <a:xfrm>
            <a:off x="7873340" y="517614"/>
            <a:ext cx="867988" cy="458047"/>
          </a:xfrm>
          <a:prstGeom prst="rect">
            <a:avLst/>
          </a:prstGeom>
        </p:spPr>
      </p:pic>
    </p:spTree>
    <p:extLst>
      <p:ext uri="{BB962C8B-B14F-4D97-AF65-F5344CB8AC3E}">
        <p14:creationId xmlns:p14="http://schemas.microsoft.com/office/powerpoint/2010/main" val="428063904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C18EC4-1758-3EB6-7379-876F9C61BBB7}"/>
                  </a:ext>
                </a:extLst>
              </p:cNvPr>
              <p:cNvSpPr txBox="1"/>
              <p:nvPr/>
            </p:nvSpPr>
            <p:spPr>
              <a:xfrm>
                <a:off x="661419" y="385011"/>
                <a:ext cx="7821161" cy="1596014"/>
              </a:xfrm>
              <a:prstGeom prst="rect">
                <a:avLst/>
              </a:prstGeom>
              <a:noFill/>
            </p:spPr>
            <p:txBody>
              <a:bodyPr wrap="square">
                <a:spAutoFit/>
              </a:bodyPr>
              <a:lstStyle/>
              <a:p>
                <a:pPr algn="just">
                  <a:lnSpc>
                    <a:spcPct val="200000"/>
                  </a:lnSpc>
                  <a:spcAft>
                    <a:spcPts val="800"/>
                  </a:spcAft>
                </a:pPr>
                <a:r>
                  <a:rPr lang="en-US" sz="2000" kern="100" dirty="0" err="1">
                    <a:solidFill>
                      <a:schemeClr val="accent5"/>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solidFill>
                      <a:schemeClr val="accent5"/>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accent5"/>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solidFill>
                      <a:schemeClr val="accent5"/>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3.</a:t>
                </a:r>
                <a:r>
                  <a:rPr lang="en-US" sz="2000" kern="100" dirty="0">
                    <a:solidFill>
                      <a:schemeClr val="accent5"/>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3AC18EC4-1758-3EB6-7379-876F9C61BBB7}"/>
                  </a:ext>
                </a:extLst>
              </p:cNvPr>
              <p:cNvSpPr txBox="1">
                <a:spLocks noRot="1" noChangeAspect="1" noMove="1" noResize="1" noEditPoints="1" noAdjustHandles="1" noChangeArrowheads="1" noChangeShapeType="1" noTextEdit="1"/>
              </p:cNvSpPr>
              <p:nvPr/>
            </p:nvSpPr>
            <p:spPr>
              <a:xfrm>
                <a:off x="661419" y="385011"/>
                <a:ext cx="7821161" cy="1596014"/>
              </a:xfrm>
              <a:prstGeom prst="rect">
                <a:avLst/>
              </a:prstGeom>
              <a:blipFill>
                <a:blip r:embed="rId3"/>
                <a:stretch>
                  <a:fillRect l="-858" b="-572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DE97EBB-71AF-A560-4721-A44295616C66}"/>
              </a:ext>
            </a:extLst>
          </p:cNvPr>
          <p:cNvSpPr txBox="1"/>
          <p:nvPr/>
        </p:nvSpPr>
        <p:spPr>
          <a:xfrm>
            <a:off x="505326" y="2762366"/>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735046-A9E5-F5FB-B9DA-80CE3164697A}"/>
                  </a:ext>
                </a:extLst>
              </p:cNvPr>
              <p:cNvSpPr txBox="1"/>
              <p:nvPr/>
            </p:nvSpPr>
            <p:spPr>
              <a:xfrm>
                <a:off x="1606213" y="2390627"/>
                <a:ext cx="6298535" cy="2145267"/>
              </a:xfrm>
              <a:prstGeom prst="rect">
                <a:avLst/>
              </a:prstGeom>
              <a:noFill/>
            </p:spPr>
            <p:txBody>
              <a:bodyPr wrap="square">
                <a:spAutoFit/>
              </a:bodyPr>
              <a:lstStyle/>
              <a:p>
                <a:pPr lvl="0" algn="just">
                  <a:lnSpc>
                    <a:spcPct val="200000"/>
                  </a:lnSpc>
                  <a:spcAft>
                    <a:spcPts val="800"/>
                  </a:spcAft>
                </a:pP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0</m:t>
                        </m:r>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2</m:t>
                            </m:r>
                          </m:e>
                        </m:d>
                      </m:num>
                      <m:den>
                        <m:r>
                          <a:rPr lang="en-US" sz="2000" i="1">
                            <a:latin typeface="Cambria Math" panose="02040503050406030204" pitchFamily="18" charset="0"/>
                            <a:ea typeface="Times New Roman" panose="02020603050405020304" pitchFamily="18" charset="0"/>
                            <a:cs typeface="Arial" panose="020B0604020202020204" pitchFamily="34" charset="0"/>
                          </a:rPr>
                          <m:t>1</m:t>
                        </m:r>
                      </m:den>
                    </m:f>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0</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2</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𝑢</m:t>
                        </m:r>
                      </m:e>
                    </m:acc>
                    <m:r>
                      <a:rPr lang="en-US"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3</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TextBox 2">
                <a:extLst>
                  <a:ext uri="{FF2B5EF4-FFF2-40B4-BE49-F238E27FC236}">
                    <a16:creationId xmlns:a16="http://schemas.microsoft.com/office/drawing/2014/main" id="{DE735046-A9E5-F5FB-B9DA-80CE3164697A}"/>
                  </a:ext>
                </a:extLst>
              </p:cNvPr>
              <p:cNvSpPr txBox="1">
                <a:spLocks noRot="1" noChangeAspect="1" noMove="1" noResize="1" noEditPoints="1" noAdjustHandles="1" noChangeArrowheads="1" noChangeShapeType="1" noTextEdit="1"/>
              </p:cNvSpPr>
              <p:nvPr/>
            </p:nvSpPr>
            <p:spPr>
              <a:xfrm>
                <a:off x="1606213" y="2390627"/>
                <a:ext cx="6298535" cy="2145267"/>
              </a:xfrm>
              <a:prstGeom prst="rect">
                <a:avLst/>
              </a:prstGeom>
              <a:blipFill>
                <a:blip r:embed="rId4"/>
                <a:stretch>
                  <a:fillRect l="-967" r="-2128" b="-4261"/>
                </a:stretch>
              </a:blipFill>
            </p:spPr>
            <p:txBody>
              <a:bodyPr/>
              <a:lstStyle/>
              <a:p>
                <a:r>
                  <a:rPr lang="en-US">
                    <a:noFill/>
                  </a:rPr>
                  <a:t> </a:t>
                </a:r>
              </a:p>
            </p:txBody>
          </p:sp>
        </mc:Fallback>
      </mc:AlternateContent>
    </p:spTree>
    <p:extLst>
      <p:ext uri="{BB962C8B-B14F-4D97-AF65-F5344CB8AC3E}">
        <p14:creationId xmlns:p14="http://schemas.microsoft.com/office/powerpoint/2010/main" val="38842388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67" name="Google Shape;1067;p53"/>
          <p:cNvGrpSpPr/>
          <p:nvPr/>
        </p:nvGrpSpPr>
        <p:grpSpPr>
          <a:xfrm flipH="1">
            <a:off x="8128966" y="4043473"/>
            <a:ext cx="705998" cy="666978"/>
            <a:chOff x="1623700" y="6514440"/>
            <a:chExt cx="416150" cy="393173"/>
          </a:xfrm>
        </p:grpSpPr>
        <p:sp>
          <p:nvSpPr>
            <p:cNvPr id="1068" name="Google Shape;1068;p53"/>
            <p:cNvSpPr/>
            <p:nvPr/>
          </p:nvSpPr>
          <p:spPr>
            <a:xfrm>
              <a:off x="1748700" y="6514440"/>
              <a:ext cx="291150" cy="253050"/>
            </a:xfrm>
            <a:custGeom>
              <a:avLst/>
              <a:gdLst/>
              <a:ahLst/>
              <a:cxnLst/>
              <a:rect l="l" t="t" r="r" b="b"/>
              <a:pathLst>
                <a:path w="11646" h="10122" extrusionOk="0">
                  <a:moveTo>
                    <a:pt x="5043" y="1"/>
                  </a:moveTo>
                  <a:cubicBezTo>
                    <a:pt x="2976" y="1"/>
                    <a:pt x="1171" y="1041"/>
                    <a:pt x="596" y="2763"/>
                  </a:cubicBezTo>
                  <a:cubicBezTo>
                    <a:pt x="1" y="4538"/>
                    <a:pt x="882" y="6514"/>
                    <a:pt x="2632" y="7752"/>
                  </a:cubicBezTo>
                  <a:lnTo>
                    <a:pt x="2227" y="8943"/>
                  </a:lnTo>
                  <a:lnTo>
                    <a:pt x="2811" y="9133"/>
                  </a:lnTo>
                  <a:lnTo>
                    <a:pt x="3156" y="8086"/>
                  </a:lnTo>
                  <a:cubicBezTo>
                    <a:pt x="3525" y="8300"/>
                    <a:pt x="3930" y="8478"/>
                    <a:pt x="4359" y="8621"/>
                  </a:cubicBezTo>
                  <a:cubicBezTo>
                    <a:pt x="4418" y="8645"/>
                    <a:pt x="4490" y="8669"/>
                    <a:pt x="4561" y="8693"/>
                  </a:cubicBezTo>
                  <a:lnTo>
                    <a:pt x="3692" y="9645"/>
                  </a:lnTo>
                  <a:lnTo>
                    <a:pt x="4359" y="10122"/>
                  </a:lnTo>
                  <a:lnTo>
                    <a:pt x="5192" y="8848"/>
                  </a:lnTo>
                  <a:cubicBezTo>
                    <a:pt x="5609" y="8929"/>
                    <a:pt x="6023" y="8969"/>
                    <a:pt x="6427" y="8969"/>
                  </a:cubicBezTo>
                  <a:cubicBezTo>
                    <a:pt x="8501" y="8969"/>
                    <a:pt x="10305" y="7928"/>
                    <a:pt x="10883" y="6204"/>
                  </a:cubicBezTo>
                  <a:cubicBezTo>
                    <a:pt x="11645" y="3918"/>
                    <a:pt x="9967" y="1299"/>
                    <a:pt x="7121" y="347"/>
                  </a:cubicBezTo>
                  <a:cubicBezTo>
                    <a:pt x="6423" y="112"/>
                    <a:pt x="5719" y="1"/>
                    <a:pt x="50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53"/>
            <p:cNvSpPr/>
            <p:nvPr/>
          </p:nvSpPr>
          <p:spPr>
            <a:xfrm>
              <a:off x="1623700" y="6722188"/>
              <a:ext cx="251550" cy="185425"/>
            </a:xfrm>
            <a:custGeom>
              <a:avLst/>
              <a:gdLst/>
              <a:ahLst/>
              <a:cxnLst/>
              <a:rect l="l" t="t" r="r" b="b"/>
              <a:pathLst>
                <a:path w="10062" h="7417" extrusionOk="0">
                  <a:moveTo>
                    <a:pt x="5711" y="0"/>
                  </a:moveTo>
                  <a:cubicBezTo>
                    <a:pt x="5372" y="0"/>
                    <a:pt x="5008" y="23"/>
                    <a:pt x="4620" y="73"/>
                  </a:cubicBezTo>
                  <a:cubicBezTo>
                    <a:pt x="560" y="597"/>
                    <a:pt x="0" y="4145"/>
                    <a:pt x="0" y="4145"/>
                  </a:cubicBezTo>
                  <a:lnTo>
                    <a:pt x="631" y="6395"/>
                  </a:lnTo>
                  <a:cubicBezTo>
                    <a:pt x="631" y="6395"/>
                    <a:pt x="2005" y="7416"/>
                    <a:pt x="4122" y="7416"/>
                  </a:cubicBezTo>
                  <a:cubicBezTo>
                    <a:pt x="5756" y="7416"/>
                    <a:pt x="7832" y="6809"/>
                    <a:pt x="10061" y="4657"/>
                  </a:cubicBezTo>
                  <a:lnTo>
                    <a:pt x="9990" y="2026"/>
                  </a:lnTo>
                  <a:cubicBezTo>
                    <a:pt x="9990" y="2026"/>
                    <a:pt x="8919" y="0"/>
                    <a:pt x="57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53"/>
            <p:cNvSpPr/>
            <p:nvPr/>
          </p:nvSpPr>
          <p:spPr>
            <a:xfrm>
              <a:off x="1634700" y="6733238"/>
              <a:ext cx="227450" cy="125750"/>
            </a:xfrm>
            <a:custGeom>
              <a:avLst/>
              <a:gdLst/>
              <a:ahLst/>
              <a:cxnLst/>
              <a:rect l="l" t="t" r="r" b="b"/>
              <a:pathLst>
                <a:path w="9098" h="5030" extrusionOk="0">
                  <a:moveTo>
                    <a:pt x="5107" y="0"/>
                  </a:moveTo>
                  <a:cubicBezTo>
                    <a:pt x="4824" y="0"/>
                    <a:pt x="4523" y="19"/>
                    <a:pt x="4204" y="60"/>
                  </a:cubicBezTo>
                  <a:cubicBezTo>
                    <a:pt x="584" y="536"/>
                    <a:pt x="1" y="3846"/>
                    <a:pt x="1" y="3846"/>
                  </a:cubicBezTo>
                  <a:cubicBezTo>
                    <a:pt x="1" y="3846"/>
                    <a:pt x="1876" y="5029"/>
                    <a:pt x="4104" y="5029"/>
                  </a:cubicBezTo>
                  <a:cubicBezTo>
                    <a:pt x="5785" y="5029"/>
                    <a:pt x="7668" y="4355"/>
                    <a:pt x="9097" y="1989"/>
                  </a:cubicBezTo>
                  <a:cubicBezTo>
                    <a:pt x="9097" y="1989"/>
                    <a:pt x="8029" y="0"/>
                    <a:pt x="51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71" name="Google Shape;1071;p53"/>
            <p:cNvSpPr/>
            <p:nvPr/>
          </p:nvSpPr>
          <p:spPr>
            <a:xfrm>
              <a:off x="1731150" y="6749613"/>
              <a:ext cx="82175" cy="54250"/>
            </a:xfrm>
            <a:custGeom>
              <a:avLst/>
              <a:gdLst/>
              <a:ahLst/>
              <a:cxnLst/>
              <a:rect l="l" t="t" r="r" b="b"/>
              <a:pathLst>
                <a:path w="3287" h="2170" extrusionOk="0">
                  <a:moveTo>
                    <a:pt x="3287" y="0"/>
                  </a:moveTo>
                  <a:lnTo>
                    <a:pt x="1132" y="893"/>
                  </a:lnTo>
                  <a:lnTo>
                    <a:pt x="1072" y="1488"/>
                  </a:lnTo>
                  <a:lnTo>
                    <a:pt x="1929" y="1560"/>
                  </a:lnTo>
                  <a:lnTo>
                    <a:pt x="3287" y="0"/>
                  </a:lnTo>
                  <a:close/>
                  <a:moveTo>
                    <a:pt x="377" y="1486"/>
                  </a:moveTo>
                  <a:cubicBezTo>
                    <a:pt x="212" y="1486"/>
                    <a:pt x="89" y="1537"/>
                    <a:pt x="60" y="1631"/>
                  </a:cubicBezTo>
                  <a:cubicBezTo>
                    <a:pt x="1" y="1786"/>
                    <a:pt x="215" y="2000"/>
                    <a:pt x="536" y="2108"/>
                  </a:cubicBezTo>
                  <a:cubicBezTo>
                    <a:pt x="661" y="2149"/>
                    <a:pt x="782" y="2169"/>
                    <a:pt x="887" y="2169"/>
                  </a:cubicBezTo>
                  <a:cubicBezTo>
                    <a:pt x="1053" y="2169"/>
                    <a:pt x="1178" y="2119"/>
                    <a:pt x="1215" y="2024"/>
                  </a:cubicBezTo>
                  <a:cubicBezTo>
                    <a:pt x="1263" y="1869"/>
                    <a:pt x="1048" y="1655"/>
                    <a:pt x="727" y="1548"/>
                  </a:cubicBezTo>
                  <a:cubicBezTo>
                    <a:pt x="602" y="1506"/>
                    <a:pt x="481" y="1486"/>
                    <a:pt x="377" y="148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53"/>
            <p:cNvSpPr/>
            <p:nvPr/>
          </p:nvSpPr>
          <p:spPr>
            <a:xfrm>
              <a:off x="1688300" y="6757338"/>
              <a:ext cx="113125" cy="78025"/>
            </a:xfrm>
            <a:custGeom>
              <a:avLst/>
              <a:gdLst/>
              <a:ahLst/>
              <a:cxnLst/>
              <a:rect l="l" t="t" r="r" b="b"/>
              <a:pathLst>
                <a:path w="4525" h="3121" extrusionOk="0">
                  <a:moveTo>
                    <a:pt x="0" y="1"/>
                  </a:moveTo>
                  <a:lnTo>
                    <a:pt x="1203" y="1382"/>
                  </a:lnTo>
                  <a:lnTo>
                    <a:pt x="1691" y="1299"/>
                  </a:lnTo>
                  <a:lnTo>
                    <a:pt x="1607" y="870"/>
                  </a:lnTo>
                  <a:lnTo>
                    <a:pt x="0" y="1"/>
                  </a:lnTo>
                  <a:close/>
                  <a:moveTo>
                    <a:pt x="3358" y="1822"/>
                  </a:moveTo>
                  <a:lnTo>
                    <a:pt x="2858" y="1918"/>
                  </a:lnTo>
                  <a:lnTo>
                    <a:pt x="3012" y="2370"/>
                  </a:lnTo>
                  <a:lnTo>
                    <a:pt x="4524" y="3013"/>
                  </a:lnTo>
                  <a:lnTo>
                    <a:pt x="3358" y="1822"/>
                  </a:lnTo>
                  <a:close/>
                  <a:moveTo>
                    <a:pt x="1369" y="1715"/>
                  </a:moveTo>
                  <a:lnTo>
                    <a:pt x="167" y="3120"/>
                  </a:lnTo>
                  <a:lnTo>
                    <a:pt x="1965" y="2156"/>
                  </a:lnTo>
                  <a:lnTo>
                    <a:pt x="1893" y="1787"/>
                  </a:lnTo>
                  <a:lnTo>
                    <a:pt x="1369" y="1715"/>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53"/>
            <p:cNvSpPr/>
            <p:nvPr/>
          </p:nvSpPr>
          <p:spPr>
            <a:xfrm>
              <a:off x="1668650" y="6739313"/>
              <a:ext cx="169375" cy="107950"/>
            </a:xfrm>
            <a:custGeom>
              <a:avLst/>
              <a:gdLst/>
              <a:ahLst/>
              <a:cxnLst/>
              <a:rect l="l" t="t" r="r" b="b"/>
              <a:pathLst>
                <a:path w="6775" h="4318" extrusionOk="0">
                  <a:moveTo>
                    <a:pt x="3689" y="0"/>
                  </a:moveTo>
                  <a:cubicBezTo>
                    <a:pt x="2372" y="0"/>
                    <a:pt x="1374" y="547"/>
                    <a:pt x="1358" y="555"/>
                  </a:cubicBezTo>
                  <a:lnTo>
                    <a:pt x="1417" y="650"/>
                  </a:lnTo>
                  <a:cubicBezTo>
                    <a:pt x="1425" y="650"/>
                    <a:pt x="2398" y="117"/>
                    <a:pt x="3685" y="117"/>
                  </a:cubicBezTo>
                  <a:cubicBezTo>
                    <a:pt x="4213" y="117"/>
                    <a:pt x="4793" y="207"/>
                    <a:pt x="5382" y="460"/>
                  </a:cubicBezTo>
                  <a:lnTo>
                    <a:pt x="5429" y="353"/>
                  </a:lnTo>
                  <a:cubicBezTo>
                    <a:pt x="4826" y="92"/>
                    <a:pt x="4230" y="0"/>
                    <a:pt x="3689" y="0"/>
                  </a:cubicBezTo>
                  <a:close/>
                  <a:moveTo>
                    <a:pt x="5846" y="615"/>
                  </a:moveTo>
                  <a:lnTo>
                    <a:pt x="5799" y="722"/>
                  </a:lnTo>
                  <a:cubicBezTo>
                    <a:pt x="6251" y="936"/>
                    <a:pt x="6501" y="1210"/>
                    <a:pt x="6537" y="1543"/>
                  </a:cubicBezTo>
                  <a:cubicBezTo>
                    <a:pt x="6644" y="2377"/>
                    <a:pt x="5489" y="3341"/>
                    <a:pt x="5477" y="3353"/>
                  </a:cubicBezTo>
                  <a:lnTo>
                    <a:pt x="5549" y="3448"/>
                  </a:lnTo>
                  <a:cubicBezTo>
                    <a:pt x="5596" y="3401"/>
                    <a:pt x="6775" y="2424"/>
                    <a:pt x="6656" y="1531"/>
                  </a:cubicBezTo>
                  <a:cubicBezTo>
                    <a:pt x="6608" y="1150"/>
                    <a:pt x="6334" y="841"/>
                    <a:pt x="5846" y="615"/>
                  </a:cubicBezTo>
                  <a:close/>
                  <a:moveTo>
                    <a:pt x="655" y="1138"/>
                  </a:moveTo>
                  <a:cubicBezTo>
                    <a:pt x="631" y="1162"/>
                    <a:pt x="0" y="1817"/>
                    <a:pt x="48" y="2603"/>
                  </a:cubicBezTo>
                  <a:cubicBezTo>
                    <a:pt x="72" y="3020"/>
                    <a:pt x="274" y="3389"/>
                    <a:pt x="667" y="3710"/>
                  </a:cubicBezTo>
                  <a:lnTo>
                    <a:pt x="738" y="3615"/>
                  </a:lnTo>
                  <a:cubicBezTo>
                    <a:pt x="381" y="3317"/>
                    <a:pt x="179" y="2972"/>
                    <a:pt x="167" y="2591"/>
                  </a:cubicBezTo>
                  <a:cubicBezTo>
                    <a:pt x="119" y="1865"/>
                    <a:pt x="726" y="1222"/>
                    <a:pt x="738" y="1222"/>
                  </a:cubicBezTo>
                  <a:lnTo>
                    <a:pt x="655" y="1138"/>
                  </a:lnTo>
                  <a:close/>
                  <a:moveTo>
                    <a:pt x="4882" y="3782"/>
                  </a:moveTo>
                  <a:cubicBezTo>
                    <a:pt x="4344" y="4105"/>
                    <a:pt x="3718" y="4205"/>
                    <a:pt x="3148" y="4205"/>
                  </a:cubicBezTo>
                  <a:cubicBezTo>
                    <a:pt x="2228" y="4205"/>
                    <a:pt x="1456" y="3944"/>
                    <a:pt x="1441" y="3936"/>
                  </a:cubicBezTo>
                  <a:lnTo>
                    <a:pt x="1405" y="4044"/>
                  </a:lnTo>
                  <a:cubicBezTo>
                    <a:pt x="1417" y="4055"/>
                    <a:pt x="2203" y="4317"/>
                    <a:pt x="3143" y="4317"/>
                  </a:cubicBezTo>
                  <a:cubicBezTo>
                    <a:pt x="3727" y="4317"/>
                    <a:pt x="4382" y="4222"/>
                    <a:pt x="4941" y="3877"/>
                  </a:cubicBezTo>
                  <a:lnTo>
                    <a:pt x="4882" y="3782"/>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53"/>
            <p:cNvSpPr/>
            <p:nvPr/>
          </p:nvSpPr>
          <p:spPr>
            <a:xfrm>
              <a:off x="1624875" y="6771038"/>
              <a:ext cx="247400" cy="88725"/>
            </a:xfrm>
            <a:custGeom>
              <a:avLst/>
              <a:gdLst/>
              <a:ahLst/>
              <a:cxnLst/>
              <a:rect l="l" t="t" r="r" b="b"/>
              <a:pathLst>
                <a:path w="9896" h="3549" extrusionOk="0">
                  <a:moveTo>
                    <a:pt x="9788" y="0"/>
                  </a:moveTo>
                  <a:cubicBezTo>
                    <a:pt x="8800" y="1751"/>
                    <a:pt x="7478" y="2846"/>
                    <a:pt x="5871" y="3251"/>
                  </a:cubicBezTo>
                  <a:cubicBezTo>
                    <a:pt x="5376" y="3377"/>
                    <a:pt x="4881" y="3430"/>
                    <a:pt x="4401" y="3430"/>
                  </a:cubicBezTo>
                  <a:cubicBezTo>
                    <a:pt x="2075" y="3430"/>
                    <a:pt x="90" y="2199"/>
                    <a:pt x="61" y="2179"/>
                  </a:cubicBezTo>
                  <a:lnTo>
                    <a:pt x="1" y="2286"/>
                  </a:lnTo>
                  <a:cubicBezTo>
                    <a:pt x="25" y="2298"/>
                    <a:pt x="2049" y="3548"/>
                    <a:pt x="4418" y="3548"/>
                  </a:cubicBezTo>
                  <a:cubicBezTo>
                    <a:pt x="4906" y="3548"/>
                    <a:pt x="5406" y="3489"/>
                    <a:pt x="5906" y="3370"/>
                  </a:cubicBezTo>
                  <a:cubicBezTo>
                    <a:pt x="7538" y="2953"/>
                    <a:pt x="8883" y="1846"/>
                    <a:pt x="9895" y="60"/>
                  </a:cubicBezTo>
                  <a:lnTo>
                    <a:pt x="9788" y="0"/>
                  </a:lnTo>
                  <a:close/>
                </a:path>
              </a:pathLst>
            </a:custGeom>
            <a:solidFill>
              <a:srgbClr val="FFB3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53"/>
            <p:cNvSpPr/>
            <p:nvPr/>
          </p:nvSpPr>
          <p:spPr>
            <a:xfrm>
              <a:off x="1643925" y="6857813"/>
              <a:ext cx="30100" cy="19675"/>
            </a:xfrm>
            <a:custGeom>
              <a:avLst/>
              <a:gdLst/>
              <a:ahLst/>
              <a:cxnLst/>
              <a:rect l="l" t="t" r="r" b="b"/>
              <a:pathLst>
                <a:path w="1204" h="787" extrusionOk="0">
                  <a:moveTo>
                    <a:pt x="460" y="0"/>
                  </a:moveTo>
                  <a:cubicBezTo>
                    <a:pt x="268" y="0"/>
                    <a:pt x="111" y="78"/>
                    <a:pt x="61" y="220"/>
                  </a:cubicBezTo>
                  <a:cubicBezTo>
                    <a:pt x="1" y="411"/>
                    <a:pt x="191" y="649"/>
                    <a:pt x="489" y="744"/>
                  </a:cubicBezTo>
                  <a:cubicBezTo>
                    <a:pt x="574" y="773"/>
                    <a:pt x="661" y="786"/>
                    <a:pt x="741" y="786"/>
                  </a:cubicBezTo>
                  <a:cubicBezTo>
                    <a:pt x="931" y="786"/>
                    <a:pt x="1090" y="711"/>
                    <a:pt x="1132" y="578"/>
                  </a:cubicBezTo>
                  <a:cubicBezTo>
                    <a:pt x="1204" y="387"/>
                    <a:pt x="1013" y="149"/>
                    <a:pt x="715" y="42"/>
                  </a:cubicBezTo>
                  <a:cubicBezTo>
                    <a:pt x="628" y="14"/>
                    <a:pt x="541" y="0"/>
                    <a:pt x="4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53"/>
            <p:cNvSpPr/>
            <p:nvPr/>
          </p:nvSpPr>
          <p:spPr>
            <a:xfrm>
              <a:off x="1696025" y="6871588"/>
              <a:ext cx="25325" cy="16200"/>
            </a:xfrm>
            <a:custGeom>
              <a:avLst/>
              <a:gdLst/>
              <a:ahLst/>
              <a:cxnLst/>
              <a:rect l="l" t="t" r="r" b="b"/>
              <a:pathLst>
                <a:path w="1013" h="648" extrusionOk="0">
                  <a:moveTo>
                    <a:pt x="377" y="1"/>
                  </a:moveTo>
                  <a:cubicBezTo>
                    <a:pt x="216" y="1"/>
                    <a:pt x="89" y="62"/>
                    <a:pt x="48" y="169"/>
                  </a:cubicBezTo>
                  <a:cubicBezTo>
                    <a:pt x="1" y="324"/>
                    <a:pt x="155" y="527"/>
                    <a:pt x="417" y="610"/>
                  </a:cubicBezTo>
                  <a:cubicBezTo>
                    <a:pt x="494" y="636"/>
                    <a:pt x="571" y="648"/>
                    <a:pt x="642" y="648"/>
                  </a:cubicBezTo>
                  <a:cubicBezTo>
                    <a:pt x="802" y="648"/>
                    <a:pt x="932" y="586"/>
                    <a:pt x="965" y="479"/>
                  </a:cubicBezTo>
                  <a:cubicBezTo>
                    <a:pt x="1013" y="324"/>
                    <a:pt x="858" y="122"/>
                    <a:pt x="608" y="38"/>
                  </a:cubicBezTo>
                  <a:cubicBezTo>
                    <a:pt x="527" y="13"/>
                    <a:pt x="449" y="1"/>
                    <a:pt x="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53"/>
            <p:cNvSpPr/>
            <p:nvPr/>
          </p:nvSpPr>
          <p:spPr>
            <a:xfrm>
              <a:off x="1752575" y="6870788"/>
              <a:ext cx="27125" cy="18000"/>
            </a:xfrm>
            <a:custGeom>
              <a:avLst/>
              <a:gdLst/>
              <a:ahLst/>
              <a:cxnLst/>
              <a:rect l="l" t="t" r="r" b="b"/>
              <a:pathLst>
                <a:path w="1085" h="720" extrusionOk="0">
                  <a:moveTo>
                    <a:pt x="427" y="0"/>
                  </a:moveTo>
                  <a:cubicBezTo>
                    <a:pt x="250" y="0"/>
                    <a:pt x="103" y="73"/>
                    <a:pt x="60" y="201"/>
                  </a:cubicBezTo>
                  <a:cubicBezTo>
                    <a:pt x="1" y="380"/>
                    <a:pt x="167" y="594"/>
                    <a:pt x="429" y="678"/>
                  </a:cubicBezTo>
                  <a:cubicBezTo>
                    <a:pt x="512" y="706"/>
                    <a:pt x="594" y="720"/>
                    <a:pt x="669" y="720"/>
                  </a:cubicBezTo>
                  <a:cubicBezTo>
                    <a:pt x="843" y="720"/>
                    <a:pt x="983" y="648"/>
                    <a:pt x="1025" y="523"/>
                  </a:cubicBezTo>
                  <a:cubicBezTo>
                    <a:pt x="1084" y="344"/>
                    <a:pt x="918" y="130"/>
                    <a:pt x="644" y="35"/>
                  </a:cubicBezTo>
                  <a:cubicBezTo>
                    <a:pt x="570" y="11"/>
                    <a:pt x="496" y="0"/>
                    <a:pt x="4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53"/>
            <p:cNvSpPr/>
            <p:nvPr/>
          </p:nvSpPr>
          <p:spPr>
            <a:xfrm>
              <a:off x="1804675" y="6855538"/>
              <a:ext cx="18775" cy="12600"/>
            </a:xfrm>
            <a:custGeom>
              <a:avLst/>
              <a:gdLst/>
              <a:ahLst/>
              <a:cxnLst/>
              <a:rect l="l" t="t" r="r" b="b"/>
              <a:pathLst>
                <a:path w="751" h="504" extrusionOk="0">
                  <a:moveTo>
                    <a:pt x="300" y="0"/>
                  </a:moveTo>
                  <a:cubicBezTo>
                    <a:pt x="178" y="0"/>
                    <a:pt x="73" y="51"/>
                    <a:pt x="48" y="145"/>
                  </a:cubicBezTo>
                  <a:cubicBezTo>
                    <a:pt x="0" y="264"/>
                    <a:pt x="119" y="419"/>
                    <a:pt x="298" y="478"/>
                  </a:cubicBezTo>
                  <a:cubicBezTo>
                    <a:pt x="353" y="495"/>
                    <a:pt x="406" y="503"/>
                    <a:pt x="456" y="503"/>
                  </a:cubicBezTo>
                  <a:cubicBezTo>
                    <a:pt x="580" y="503"/>
                    <a:pt x="681" y="452"/>
                    <a:pt x="715" y="359"/>
                  </a:cubicBezTo>
                  <a:cubicBezTo>
                    <a:pt x="750" y="240"/>
                    <a:pt x="643" y="85"/>
                    <a:pt x="453" y="26"/>
                  </a:cubicBezTo>
                  <a:cubicBezTo>
                    <a:pt x="402" y="9"/>
                    <a:pt x="349" y="0"/>
                    <a:pt x="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53"/>
            <p:cNvSpPr/>
            <p:nvPr/>
          </p:nvSpPr>
          <p:spPr>
            <a:xfrm>
              <a:off x="1838300" y="6828688"/>
              <a:ext cx="22050" cy="16275"/>
            </a:xfrm>
            <a:custGeom>
              <a:avLst/>
              <a:gdLst/>
              <a:ahLst/>
              <a:cxnLst/>
              <a:rect l="l" t="t" r="r" b="b"/>
              <a:pathLst>
                <a:path w="882" h="651" extrusionOk="0">
                  <a:moveTo>
                    <a:pt x="371" y="0"/>
                  </a:moveTo>
                  <a:cubicBezTo>
                    <a:pt x="221" y="0"/>
                    <a:pt x="92" y="72"/>
                    <a:pt x="48" y="195"/>
                  </a:cubicBezTo>
                  <a:cubicBezTo>
                    <a:pt x="1" y="361"/>
                    <a:pt x="120" y="552"/>
                    <a:pt x="334" y="623"/>
                  </a:cubicBezTo>
                  <a:cubicBezTo>
                    <a:pt x="390" y="642"/>
                    <a:pt x="446" y="651"/>
                    <a:pt x="499" y="651"/>
                  </a:cubicBezTo>
                  <a:cubicBezTo>
                    <a:pt x="650" y="651"/>
                    <a:pt x="778" y="580"/>
                    <a:pt x="822" y="457"/>
                  </a:cubicBezTo>
                  <a:cubicBezTo>
                    <a:pt x="882" y="290"/>
                    <a:pt x="751" y="99"/>
                    <a:pt x="537" y="28"/>
                  </a:cubicBezTo>
                  <a:cubicBezTo>
                    <a:pt x="481" y="9"/>
                    <a:pt x="424" y="0"/>
                    <a:pt x="3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53"/>
            <p:cNvSpPr/>
            <p:nvPr/>
          </p:nvSpPr>
          <p:spPr>
            <a:xfrm>
              <a:off x="1847825" y="6523088"/>
              <a:ext cx="175950" cy="216725"/>
            </a:xfrm>
            <a:custGeom>
              <a:avLst/>
              <a:gdLst/>
              <a:ahLst/>
              <a:cxnLst/>
              <a:rect l="l" t="t" r="r" b="b"/>
              <a:pathLst>
                <a:path w="7038" h="8669" extrusionOk="0">
                  <a:moveTo>
                    <a:pt x="3037" y="1"/>
                  </a:moveTo>
                  <a:lnTo>
                    <a:pt x="2977" y="108"/>
                  </a:lnTo>
                  <a:cubicBezTo>
                    <a:pt x="5156" y="1286"/>
                    <a:pt x="6275" y="3525"/>
                    <a:pt x="5644" y="5430"/>
                  </a:cubicBezTo>
                  <a:cubicBezTo>
                    <a:pt x="5076" y="7115"/>
                    <a:pt x="3321" y="8158"/>
                    <a:pt x="1248" y="8158"/>
                  </a:cubicBezTo>
                  <a:cubicBezTo>
                    <a:pt x="846" y="8158"/>
                    <a:pt x="432" y="8118"/>
                    <a:pt x="13" y="8037"/>
                  </a:cubicBezTo>
                  <a:lnTo>
                    <a:pt x="1" y="8144"/>
                  </a:lnTo>
                  <a:cubicBezTo>
                    <a:pt x="429" y="8240"/>
                    <a:pt x="858" y="8275"/>
                    <a:pt x="1263" y="8275"/>
                  </a:cubicBezTo>
                  <a:cubicBezTo>
                    <a:pt x="1406" y="8275"/>
                    <a:pt x="1537" y="8275"/>
                    <a:pt x="1668" y="8263"/>
                  </a:cubicBezTo>
                  <a:lnTo>
                    <a:pt x="2311" y="8668"/>
                  </a:lnTo>
                  <a:lnTo>
                    <a:pt x="2370" y="8573"/>
                  </a:lnTo>
                  <a:lnTo>
                    <a:pt x="1858" y="8252"/>
                  </a:lnTo>
                  <a:cubicBezTo>
                    <a:pt x="2370" y="8192"/>
                    <a:pt x="2858" y="8085"/>
                    <a:pt x="3311" y="7906"/>
                  </a:cubicBezTo>
                  <a:lnTo>
                    <a:pt x="3846" y="8442"/>
                  </a:lnTo>
                  <a:lnTo>
                    <a:pt x="3930" y="8359"/>
                  </a:lnTo>
                  <a:lnTo>
                    <a:pt x="3430" y="7859"/>
                  </a:lnTo>
                  <a:cubicBezTo>
                    <a:pt x="3811" y="7704"/>
                    <a:pt x="4156" y="7501"/>
                    <a:pt x="4466" y="7251"/>
                  </a:cubicBezTo>
                  <a:lnTo>
                    <a:pt x="5228" y="7918"/>
                  </a:lnTo>
                  <a:lnTo>
                    <a:pt x="5311" y="7835"/>
                  </a:lnTo>
                  <a:lnTo>
                    <a:pt x="4561" y="7180"/>
                  </a:lnTo>
                  <a:cubicBezTo>
                    <a:pt x="4847" y="6942"/>
                    <a:pt x="5097" y="6668"/>
                    <a:pt x="5311" y="6370"/>
                  </a:cubicBezTo>
                  <a:lnTo>
                    <a:pt x="6311" y="6978"/>
                  </a:lnTo>
                  <a:lnTo>
                    <a:pt x="6371" y="6882"/>
                  </a:lnTo>
                  <a:lnTo>
                    <a:pt x="5370" y="6263"/>
                  </a:lnTo>
                  <a:cubicBezTo>
                    <a:pt x="5525" y="6013"/>
                    <a:pt x="5656" y="5751"/>
                    <a:pt x="5751" y="5465"/>
                  </a:cubicBezTo>
                  <a:cubicBezTo>
                    <a:pt x="5799" y="5323"/>
                    <a:pt x="5835" y="5180"/>
                    <a:pt x="5871" y="5037"/>
                  </a:cubicBezTo>
                  <a:lnTo>
                    <a:pt x="6978" y="5585"/>
                  </a:lnTo>
                  <a:lnTo>
                    <a:pt x="7037" y="5477"/>
                  </a:lnTo>
                  <a:lnTo>
                    <a:pt x="5882" y="4918"/>
                  </a:lnTo>
                  <a:cubicBezTo>
                    <a:pt x="5978" y="4370"/>
                    <a:pt x="5942" y="3822"/>
                    <a:pt x="5787" y="3275"/>
                  </a:cubicBezTo>
                  <a:lnTo>
                    <a:pt x="5787" y="3275"/>
                  </a:lnTo>
                  <a:lnTo>
                    <a:pt x="6835" y="3572"/>
                  </a:lnTo>
                  <a:lnTo>
                    <a:pt x="6859" y="3465"/>
                  </a:lnTo>
                  <a:lnTo>
                    <a:pt x="5751" y="3144"/>
                  </a:lnTo>
                  <a:cubicBezTo>
                    <a:pt x="5609" y="2668"/>
                    <a:pt x="5370" y="2203"/>
                    <a:pt x="5073" y="1775"/>
                  </a:cubicBezTo>
                  <a:lnTo>
                    <a:pt x="5073" y="1775"/>
                  </a:lnTo>
                  <a:lnTo>
                    <a:pt x="6002" y="2072"/>
                  </a:lnTo>
                  <a:lnTo>
                    <a:pt x="6037" y="1965"/>
                  </a:lnTo>
                  <a:lnTo>
                    <a:pt x="4954" y="1620"/>
                  </a:lnTo>
                  <a:cubicBezTo>
                    <a:pt x="4466" y="989"/>
                    <a:pt x="3823" y="429"/>
                    <a:pt x="30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1" name="Google Shape;1081;p53"/>
          <p:cNvSpPr/>
          <p:nvPr/>
        </p:nvSpPr>
        <p:spPr>
          <a:xfrm>
            <a:off x="8552364" y="4710451"/>
            <a:ext cx="282600" cy="103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 name="Group 2">
            <a:extLst>
              <a:ext uri="{FF2B5EF4-FFF2-40B4-BE49-F238E27FC236}">
                <a16:creationId xmlns:a16="http://schemas.microsoft.com/office/drawing/2014/main" id="{74424792-85BB-F27A-281D-2BFFCEA3A68E}"/>
              </a:ext>
            </a:extLst>
          </p:cNvPr>
          <p:cNvGrpSpPr/>
          <p:nvPr/>
        </p:nvGrpSpPr>
        <p:grpSpPr>
          <a:xfrm>
            <a:off x="3514828" y="434584"/>
            <a:ext cx="2114343" cy="739140"/>
            <a:chOff x="1624734" y="1360680"/>
            <a:chExt cx="5309466" cy="1569778"/>
          </a:xfrm>
        </p:grpSpPr>
        <p:sp>
          <p:nvSpPr>
            <p:cNvPr id="4" name="Rectangle 3">
              <a:extLst>
                <a:ext uri="{FF2B5EF4-FFF2-40B4-BE49-F238E27FC236}">
                  <a16:creationId xmlns:a16="http://schemas.microsoft.com/office/drawing/2014/main" id="{190BE382-4117-1BB6-FBA8-D59DB2CF9F4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6" name="Rectangle 5">
              <a:extLst>
                <a:ext uri="{FF2B5EF4-FFF2-40B4-BE49-F238E27FC236}">
                  <a16:creationId xmlns:a16="http://schemas.microsoft.com/office/drawing/2014/main" id="{14D1BBF9-3F68-0ACA-9461-C6A285F5AEC0}"/>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lang="en-US" sz="2200" b="1" kern="1200" dirty="0">
                  <a:solidFill>
                    <a:prstClr val="black"/>
                  </a:solidFill>
                  <a:ea typeface="+mn-ea"/>
                  <a:cs typeface="Arial" panose="020B0604020202020204" pitchFamily="34" charset="0"/>
                </a:rPr>
                <a:t>3</a:t>
              </a:r>
              <a:endPar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4554B0-A207-8E8B-0916-DB562E577169}"/>
                  </a:ext>
                </a:extLst>
              </p:cNvPr>
              <p:cNvSpPr txBox="1"/>
              <p:nvPr/>
            </p:nvSpPr>
            <p:spPr>
              <a:xfrm>
                <a:off x="929830" y="1132546"/>
                <a:ext cx="7284338" cy="1486754"/>
              </a:xfrm>
              <a:prstGeom prst="rect">
                <a:avLst/>
              </a:prstGeom>
              <a:noFill/>
            </p:spPr>
            <p:txBody>
              <a:bodyPr wrap="square">
                <a:spAutoFit/>
              </a:bodyPr>
              <a:lstStyle/>
              <a:p>
                <a:pPr lvl="0" algn="just">
                  <a:lnSpc>
                    <a:spcPct val="200000"/>
                  </a:lnSpc>
                  <a:spcAft>
                    <a:spcPts val="800"/>
                  </a:spcAft>
                </a:pP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1</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−2</m:t>
                        </m:r>
                      </m:num>
                      <m:den>
                        <m:r>
                          <a:rPr lang="en-US" sz="2000" i="1">
                            <a:latin typeface="Cambria Math" panose="02040503050406030204" pitchFamily="18" charset="0"/>
                            <a:ea typeface="Times New Roman" panose="02020603050405020304" pitchFamily="18" charset="0"/>
                            <a:cs typeface="Arial" panose="020B0604020202020204" pitchFamily="34" charset="0"/>
                          </a:rPr>
                          <m:t>5</m:t>
                        </m:r>
                      </m:den>
                    </m:f>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Hãy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4" name="TextBox 13">
                <a:extLst>
                  <a:ext uri="{FF2B5EF4-FFF2-40B4-BE49-F238E27FC236}">
                    <a16:creationId xmlns:a16="http://schemas.microsoft.com/office/drawing/2014/main" id="{544554B0-A207-8E8B-0916-DB562E577169}"/>
                  </a:ext>
                </a:extLst>
              </p:cNvPr>
              <p:cNvSpPr txBox="1">
                <a:spLocks noRot="1" noChangeAspect="1" noMove="1" noResize="1" noEditPoints="1" noAdjustHandles="1" noChangeArrowheads="1" noChangeShapeType="1" noTextEdit="1"/>
              </p:cNvSpPr>
              <p:nvPr/>
            </p:nvSpPr>
            <p:spPr>
              <a:xfrm>
                <a:off x="929830" y="1132546"/>
                <a:ext cx="7284338" cy="1486754"/>
              </a:xfrm>
              <a:prstGeom prst="rect">
                <a:avLst/>
              </a:prstGeom>
              <a:blipFill>
                <a:blip r:embed="rId3"/>
                <a:stretch>
                  <a:fillRect l="-921" r="-921" b="-655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37ED74C-DB89-910B-0939-81B02AB09793}"/>
              </a:ext>
            </a:extLst>
          </p:cNvPr>
          <p:cNvSpPr txBox="1"/>
          <p:nvPr/>
        </p:nvSpPr>
        <p:spPr>
          <a:xfrm>
            <a:off x="651366" y="3117207"/>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430A9C-2FF6-8D42-4635-2130C2864525}"/>
                  </a:ext>
                </a:extLst>
              </p:cNvPr>
              <p:cNvSpPr txBox="1"/>
              <p:nvPr/>
            </p:nvSpPr>
            <p:spPr>
              <a:xfrm>
                <a:off x="2017982" y="3338788"/>
                <a:ext cx="5766449" cy="1237775"/>
              </a:xfrm>
              <a:prstGeom prst="rect">
                <a:avLst/>
              </a:prstGeom>
              <a:noFill/>
            </p:spPr>
            <p:txBody>
              <a:bodyPr wrap="square">
                <a:spAutoFit/>
              </a:bodyPr>
              <a:lstStyle/>
              <a:p>
                <a:pPr lvl="0">
                  <a:lnSpc>
                    <a:spcPct val="200000"/>
                  </a:lnSpc>
                  <a:spcBef>
                    <a:spcPts val="600"/>
                  </a:spcBef>
                  <a:spcAft>
                    <a:spcPts val="800"/>
                  </a:spcAft>
                </a:pP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A</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1;1;2)</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r>
                      <a:rPr lang="en-US" sz="2000">
                        <a:latin typeface="Cambria Math" panose="02040503050406030204" pitchFamily="18" charset="0"/>
                        <a:ea typeface="Times New Roman" panose="02020603050405020304" pitchFamily="18" charset="0"/>
                        <a:cs typeface="Arial" panose="020B0604020202020204" pitchFamily="34" charset="0"/>
                      </a:rPr>
                      <m:t>(2;2;7)</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𝑢</m:t>
                        </m:r>
                      </m:e>
                    </m:acc>
                    <m:r>
                      <a:rPr lang="en-US" sz="2000">
                        <a:latin typeface="Cambria Math" panose="02040503050406030204" pitchFamily="18" charset="0"/>
                        <a:ea typeface="Times New Roman" panose="02020603050405020304" pitchFamily="18" charset="0"/>
                        <a:cs typeface="Arial" panose="020B0604020202020204" pitchFamily="34" charset="0"/>
                      </a:rPr>
                      <m:t>=(3;1;5)</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a:t>
                </a:r>
                <a:endParaRPr kumimoji="0" lang="en-US"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p:txBody>
          </p:sp>
        </mc:Choice>
        <mc:Fallback xmlns="">
          <p:sp>
            <p:nvSpPr>
              <p:cNvPr id="9" name="TextBox 8">
                <a:extLst>
                  <a:ext uri="{FF2B5EF4-FFF2-40B4-BE49-F238E27FC236}">
                    <a16:creationId xmlns:a16="http://schemas.microsoft.com/office/drawing/2014/main" id="{75430A9C-2FF6-8D42-4635-2130C2864525}"/>
                  </a:ext>
                </a:extLst>
              </p:cNvPr>
              <p:cNvSpPr txBox="1">
                <a:spLocks noRot="1" noChangeAspect="1" noMove="1" noResize="1" noEditPoints="1" noAdjustHandles="1" noChangeArrowheads="1" noChangeShapeType="1" noTextEdit="1"/>
              </p:cNvSpPr>
              <p:nvPr/>
            </p:nvSpPr>
            <p:spPr>
              <a:xfrm>
                <a:off x="2017982" y="3338788"/>
                <a:ext cx="5766449" cy="1237775"/>
              </a:xfrm>
              <a:prstGeom prst="rect">
                <a:avLst/>
              </a:prstGeom>
              <a:blipFill>
                <a:blip r:embed="rId4"/>
                <a:stretch>
                  <a:fillRect l="-1057" r="-1586" b="-738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84E59EC-A5E3-32A4-1DD8-A80C4AD6AA50}"/>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2316051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8" name="Google Shape;1278;p60"/>
          <p:cNvSpPr/>
          <p:nvPr/>
        </p:nvSpPr>
        <p:spPr>
          <a:xfrm>
            <a:off x="436690" y="4604001"/>
            <a:ext cx="849900" cy="657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9" name="Google Shape;1279;p60"/>
          <p:cNvGrpSpPr/>
          <p:nvPr/>
        </p:nvGrpSpPr>
        <p:grpSpPr>
          <a:xfrm flipH="1">
            <a:off x="533458" y="4004233"/>
            <a:ext cx="556306" cy="640688"/>
            <a:chOff x="5518825" y="5502600"/>
            <a:chExt cx="603375" cy="580750"/>
          </a:xfrm>
        </p:grpSpPr>
        <p:sp>
          <p:nvSpPr>
            <p:cNvPr id="1280" name="Google Shape;1280;p60"/>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0"/>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0"/>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0"/>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0"/>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E6E32F-ECE3-5B4A-B975-1B166CC32CCE}"/>
                  </a:ext>
                </a:extLst>
              </p:cNvPr>
              <p:cNvSpPr txBox="1"/>
              <p:nvPr/>
            </p:nvSpPr>
            <p:spPr>
              <a:xfrm>
                <a:off x="664941" y="248992"/>
                <a:ext cx="7814117" cy="1843518"/>
              </a:xfrm>
              <a:prstGeom prst="rect">
                <a:avLst/>
              </a:prstGeom>
              <a:noFill/>
            </p:spPr>
            <p:txBody>
              <a:bodyPr wrap="square">
                <a:spAutoFit/>
              </a:bodyPr>
              <a:lstStyle/>
              <a:p>
                <a:pPr algn="just">
                  <a:lnSpc>
                    <a:spcPct val="200000"/>
                  </a:lnSpc>
                  <a:buClrTx/>
                  <a:buFontTx/>
                  <a:buNone/>
                </a:pPr>
                <a:r>
                  <a:rPr lang="en-US" sz="2000" dirty="0" err="1">
                    <a:solidFill>
                      <a:schemeClr val="accent5"/>
                    </a:solidFill>
                    <a:highlight>
                      <a:srgbClr val="FF00FF"/>
                    </a:highlight>
                    <a:latin typeface="Arial" panose="020B0604020202020204" pitchFamily="34" charset="0"/>
                    <a:ea typeface="Times New Roman" panose="02020603050405020304" pitchFamily="18" charset="0"/>
                  </a:rPr>
                  <a:t>Ví</a:t>
                </a:r>
                <a:r>
                  <a:rPr lang="en-US" sz="2000" dirty="0">
                    <a:solidFill>
                      <a:schemeClr val="accent5"/>
                    </a:solidFill>
                    <a:highlight>
                      <a:srgbClr val="FF00FF"/>
                    </a:highlight>
                    <a:latin typeface="Arial" panose="020B0604020202020204" pitchFamily="34" charset="0"/>
                    <a:ea typeface="Times New Roman" panose="02020603050405020304" pitchFamily="18" charset="0"/>
                  </a:rPr>
                  <a:t> </a:t>
                </a:r>
                <a:r>
                  <a:rPr lang="en-US" sz="2000" dirty="0" err="1">
                    <a:solidFill>
                      <a:schemeClr val="accent5"/>
                    </a:solidFill>
                    <a:highlight>
                      <a:srgbClr val="FF00FF"/>
                    </a:highlight>
                    <a:latin typeface="Arial" panose="020B0604020202020204" pitchFamily="34" charset="0"/>
                    <a:ea typeface="Times New Roman" panose="02020603050405020304" pitchFamily="18" charset="0"/>
                  </a:rPr>
                  <a:t>dụ</a:t>
                </a:r>
                <a:r>
                  <a:rPr lang="en-US" sz="2000" dirty="0">
                    <a:solidFill>
                      <a:schemeClr val="accent5"/>
                    </a:solidFill>
                    <a:highlight>
                      <a:srgbClr val="FF00FF"/>
                    </a:highlight>
                    <a:latin typeface="Arial" panose="020B0604020202020204" pitchFamily="34" charset="0"/>
                    <a:ea typeface="Times New Roman" panose="02020603050405020304" pitchFamily="18" charset="0"/>
                  </a:rPr>
                  <a:t> 4.</a:t>
                </a:r>
                <a:r>
                  <a:rPr lang="en-US" sz="2000" dirty="0">
                    <a:solidFill>
                      <a:schemeClr val="accent5"/>
                    </a:solidFill>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tắc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4</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nl-NL" sz="2000" i="1">
                            <a:latin typeface="Cambria Math" panose="02040503050406030204" pitchFamily="18" charset="0"/>
                            <a:ea typeface="Times New Roman" panose="02020603050405020304" pitchFamily="18" charset="0"/>
                            <a:cs typeface="Arial" panose="020B0604020202020204" pitchFamily="34" charset="0"/>
                          </a:rPr>
                          <m:t>𝑢</m:t>
                        </m:r>
                      </m:e>
                    </m:acc>
                    <m:r>
                      <a:rPr lang="en-US"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3</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e>
                    </m:d>
                  </m:oMath>
                </a14:m>
                <a:r>
                  <a:rPr lang="en-US" sz="2000" dirty="0">
                    <a:latin typeface="Arial" panose="020B0604020202020204" pitchFamily="34" charset="0"/>
                    <a:ea typeface="Times New Roman" panose="02020603050405020304" pitchFamily="18" charset="0"/>
                  </a:rPr>
                  <a:t>.</a:t>
                </a:r>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1" name="TextBox 10">
                <a:extLst>
                  <a:ext uri="{FF2B5EF4-FFF2-40B4-BE49-F238E27FC236}">
                    <a16:creationId xmlns:a16="http://schemas.microsoft.com/office/drawing/2014/main" id="{CFE6E32F-ECE3-5B4A-B975-1B166CC32CCE}"/>
                  </a:ext>
                </a:extLst>
              </p:cNvPr>
              <p:cNvSpPr txBox="1">
                <a:spLocks noRot="1" noChangeAspect="1" noMove="1" noResize="1" noEditPoints="1" noAdjustHandles="1" noChangeArrowheads="1" noChangeShapeType="1" noTextEdit="1"/>
              </p:cNvSpPr>
              <p:nvPr/>
            </p:nvSpPr>
            <p:spPr>
              <a:xfrm>
                <a:off x="664941" y="248992"/>
                <a:ext cx="7814117" cy="1843518"/>
              </a:xfrm>
              <a:prstGeom prst="rect">
                <a:avLst/>
              </a:prstGeom>
              <a:blipFill>
                <a:blip r:embed="rId3"/>
                <a:stretch>
                  <a:fillRect l="-780" r="-1794" b="-529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819EEA0-7E9A-CCC3-675B-2AD9D99C9375}"/>
              </a:ext>
            </a:extLst>
          </p:cNvPr>
          <p:cNvSpPr txBox="1"/>
          <p:nvPr/>
        </p:nvSpPr>
        <p:spPr>
          <a:xfrm>
            <a:off x="436690" y="2858307"/>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FB30443-E04F-4B47-B2A5-85BB2407F9CB}"/>
                  </a:ext>
                </a:extLst>
              </p:cNvPr>
              <p:cNvSpPr txBox="1"/>
              <p:nvPr/>
            </p:nvSpPr>
            <p:spPr>
              <a:xfrm>
                <a:off x="1538963" y="1847133"/>
                <a:ext cx="6970045" cy="2822568"/>
              </a:xfrm>
              <a:prstGeom prst="rect">
                <a:avLst/>
              </a:prstGeom>
              <a:noFill/>
            </p:spPr>
            <p:txBody>
              <a:bodyPr wrap="square">
                <a:spAutoFit/>
              </a:bodyPr>
              <a:lstStyle/>
              <a:p>
                <a:pPr algn="just">
                  <a:lnSpc>
                    <a:spcPct val="20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e>
                        </m:eqAr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FB30443-E04F-4B47-B2A5-85BB2407F9CB}"/>
                  </a:ext>
                </a:extLst>
              </p:cNvPr>
              <p:cNvSpPr txBox="1">
                <a:spLocks noRot="1" noChangeAspect="1" noMove="1" noResize="1" noEditPoints="1" noAdjustHandles="1" noChangeArrowheads="1" noChangeShapeType="1" noTextEdit="1"/>
              </p:cNvSpPr>
              <p:nvPr/>
            </p:nvSpPr>
            <p:spPr>
              <a:xfrm>
                <a:off x="1538963" y="1847133"/>
                <a:ext cx="6970045" cy="2822568"/>
              </a:xfrm>
              <a:prstGeom prst="rect">
                <a:avLst/>
              </a:prstGeom>
              <a:blipFill>
                <a:blip r:embed="rId4"/>
                <a:stretch>
                  <a:fillRect l="-874" b="-432"/>
                </a:stretch>
              </a:blipFill>
            </p:spPr>
            <p:txBody>
              <a:bodyPr/>
              <a:lstStyle/>
              <a:p>
                <a:r>
                  <a:rPr lang="en-US">
                    <a:noFill/>
                  </a:rPr>
                  <a:t> </a:t>
                </a:r>
              </a:p>
            </p:txBody>
          </p:sp>
        </mc:Fallback>
      </mc:AlternateContent>
    </p:spTree>
    <p:extLst>
      <p:ext uri="{BB962C8B-B14F-4D97-AF65-F5344CB8AC3E}">
        <p14:creationId xmlns:p14="http://schemas.microsoft.com/office/powerpoint/2010/main" val="377681641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38" name="Google Shape;1038;p52"/>
          <p:cNvGrpSpPr/>
          <p:nvPr/>
        </p:nvGrpSpPr>
        <p:grpSpPr>
          <a:xfrm>
            <a:off x="7930356" y="4344609"/>
            <a:ext cx="1059010" cy="599942"/>
            <a:chOff x="96100" y="539500"/>
            <a:chExt cx="880162" cy="498622"/>
          </a:xfrm>
        </p:grpSpPr>
        <p:sp>
          <p:nvSpPr>
            <p:cNvPr id="1039" name="Google Shape;1039;p52"/>
            <p:cNvSpPr/>
            <p:nvPr/>
          </p:nvSpPr>
          <p:spPr>
            <a:xfrm>
              <a:off x="552205" y="912034"/>
              <a:ext cx="165739" cy="126088"/>
            </a:xfrm>
            <a:custGeom>
              <a:avLst/>
              <a:gdLst/>
              <a:ahLst/>
              <a:cxnLst/>
              <a:rect l="l" t="t" r="r" b="b"/>
              <a:pathLst>
                <a:path w="2834" h="2156" extrusionOk="0">
                  <a:moveTo>
                    <a:pt x="2834" y="1"/>
                  </a:moveTo>
                  <a:lnTo>
                    <a:pt x="0" y="441"/>
                  </a:lnTo>
                  <a:lnTo>
                    <a:pt x="905" y="2156"/>
                  </a:lnTo>
                  <a:lnTo>
                    <a:pt x="2691" y="1775"/>
                  </a:lnTo>
                  <a:lnTo>
                    <a:pt x="2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2"/>
            <p:cNvSpPr/>
            <p:nvPr/>
          </p:nvSpPr>
          <p:spPr>
            <a:xfrm>
              <a:off x="587704" y="958001"/>
              <a:ext cx="114216" cy="45324"/>
            </a:xfrm>
            <a:custGeom>
              <a:avLst/>
              <a:gdLst/>
              <a:ahLst/>
              <a:cxnLst/>
              <a:rect l="l" t="t" r="r" b="b"/>
              <a:pathLst>
                <a:path w="1953" h="775" extrusionOk="0">
                  <a:moveTo>
                    <a:pt x="1917" y="0"/>
                  </a:moveTo>
                  <a:lnTo>
                    <a:pt x="1393" y="119"/>
                  </a:lnTo>
                  <a:lnTo>
                    <a:pt x="1489" y="477"/>
                  </a:lnTo>
                  <a:lnTo>
                    <a:pt x="1953" y="381"/>
                  </a:lnTo>
                  <a:lnTo>
                    <a:pt x="1917" y="0"/>
                  </a:lnTo>
                  <a:close/>
                  <a:moveTo>
                    <a:pt x="1227" y="155"/>
                  </a:moveTo>
                  <a:lnTo>
                    <a:pt x="703" y="262"/>
                  </a:lnTo>
                  <a:lnTo>
                    <a:pt x="798" y="631"/>
                  </a:lnTo>
                  <a:lnTo>
                    <a:pt x="1262" y="524"/>
                  </a:lnTo>
                  <a:lnTo>
                    <a:pt x="1227" y="155"/>
                  </a:lnTo>
                  <a:close/>
                  <a:moveTo>
                    <a:pt x="524" y="298"/>
                  </a:moveTo>
                  <a:lnTo>
                    <a:pt x="0" y="405"/>
                  </a:lnTo>
                  <a:lnTo>
                    <a:pt x="131" y="774"/>
                  </a:lnTo>
                  <a:lnTo>
                    <a:pt x="560" y="667"/>
                  </a:lnTo>
                  <a:lnTo>
                    <a:pt x="524" y="2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2"/>
            <p:cNvSpPr/>
            <p:nvPr/>
          </p:nvSpPr>
          <p:spPr>
            <a:xfrm>
              <a:off x="96100" y="539909"/>
              <a:ext cx="880162" cy="435578"/>
            </a:xfrm>
            <a:custGeom>
              <a:avLst/>
              <a:gdLst/>
              <a:ahLst/>
              <a:cxnLst/>
              <a:rect l="l" t="t" r="r" b="b"/>
              <a:pathLst>
                <a:path w="15050" h="7448" extrusionOk="0">
                  <a:moveTo>
                    <a:pt x="703" y="4685"/>
                  </a:moveTo>
                  <a:lnTo>
                    <a:pt x="1596" y="5506"/>
                  </a:lnTo>
                  <a:lnTo>
                    <a:pt x="512" y="5625"/>
                  </a:lnTo>
                  <a:lnTo>
                    <a:pt x="262" y="4792"/>
                  </a:lnTo>
                  <a:lnTo>
                    <a:pt x="703" y="4685"/>
                  </a:lnTo>
                  <a:close/>
                  <a:moveTo>
                    <a:pt x="1691" y="5780"/>
                  </a:moveTo>
                  <a:lnTo>
                    <a:pt x="1370" y="6947"/>
                  </a:lnTo>
                  <a:lnTo>
                    <a:pt x="715" y="6995"/>
                  </a:lnTo>
                  <a:lnTo>
                    <a:pt x="631" y="6042"/>
                  </a:lnTo>
                  <a:lnTo>
                    <a:pt x="1691" y="5780"/>
                  </a:lnTo>
                  <a:close/>
                  <a:moveTo>
                    <a:pt x="9744" y="0"/>
                  </a:moveTo>
                  <a:cubicBezTo>
                    <a:pt x="7476" y="0"/>
                    <a:pt x="4637" y="1108"/>
                    <a:pt x="1536" y="4875"/>
                  </a:cubicBezTo>
                  <a:lnTo>
                    <a:pt x="727" y="4304"/>
                  </a:lnTo>
                  <a:lnTo>
                    <a:pt x="0" y="4482"/>
                  </a:lnTo>
                  <a:lnTo>
                    <a:pt x="560" y="7447"/>
                  </a:lnTo>
                  <a:lnTo>
                    <a:pt x="1584" y="7268"/>
                  </a:lnTo>
                  <a:lnTo>
                    <a:pt x="1882" y="6387"/>
                  </a:lnTo>
                  <a:cubicBezTo>
                    <a:pt x="3691" y="6768"/>
                    <a:pt x="5257" y="6928"/>
                    <a:pt x="6610" y="6928"/>
                  </a:cubicBezTo>
                  <a:cubicBezTo>
                    <a:pt x="6948" y="6928"/>
                    <a:pt x="7273" y="6918"/>
                    <a:pt x="7585" y="6899"/>
                  </a:cubicBezTo>
                  <a:lnTo>
                    <a:pt x="7740" y="7304"/>
                  </a:lnTo>
                  <a:lnTo>
                    <a:pt x="10823" y="6518"/>
                  </a:lnTo>
                  <a:lnTo>
                    <a:pt x="10752" y="6292"/>
                  </a:lnTo>
                  <a:cubicBezTo>
                    <a:pt x="14359" y="5006"/>
                    <a:pt x="15050" y="2256"/>
                    <a:pt x="15050" y="2256"/>
                  </a:cubicBezTo>
                  <a:cubicBezTo>
                    <a:pt x="15050" y="2256"/>
                    <a:pt x="12979" y="0"/>
                    <a:pt x="9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2"/>
            <p:cNvSpPr/>
            <p:nvPr/>
          </p:nvSpPr>
          <p:spPr>
            <a:xfrm>
              <a:off x="197041" y="539500"/>
              <a:ext cx="767407" cy="410898"/>
            </a:xfrm>
            <a:custGeom>
              <a:avLst/>
              <a:gdLst/>
              <a:ahLst/>
              <a:cxnLst/>
              <a:rect l="l" t="t" r="r" b="b"/>
              <a:pathLst>
                <a:path w="13122" h="7026" extrusionOk="0">
                  <a:moveTo>
                    <a:pt x="8778" y="1214"/>
                  </a:moveTo>
                  <a:cubicBezTo>
                    <a:pt x="8825" y="1214"/>
                    <a:pt x="8872" y="1215"/>
                    <a:pt x="8919" y="1215"/>
                  </a:cubicBezTo>
                  <a:lnTo>
                    <a:pt x="9276" y="3204"/>
                  </a:lnTo>
                  <a:lnTo>
                    <a:pt x="3096" y="4751"/>
                  </a:lnTo>
                  <a:lnTo>
                    <a:pt x="2489" y="3168"/>
                  </a:lnTo>
                  <a:cubicBezTo>
                    <a:pt x="4953" y="1618"/>
                    <a:pt x="7169" y="1214"/>
                    <a:pt x="8778" y="1214"/>
                  </a:cubicBezTo>
                  <a:close/>
                  <a:moveTo>
                    <a:pt x="9288" y="3323"/>
                  </a:moveTo>
                  <a:lnTo>
                    <a:pt x="9609" y="5097"/>
                  </a:lnTo>
                  <a:cubicBezTo>
                    <a:pt x="8276" y="5680"/>
                    <a:pt x="6311" y="6216"/>
                    <a:pt x="3656" y="6240"/>
                  </a:cubicBezTo>
                  <a:lnTo>
                    <a:pt x="3132" y="4870"/>
                  </a:lnTo>
                  <a:lnTo>
                    <a:pt x="9288" y="3323"/>
                  </a:lnTo>
                  <a:close/>
                  <a:moveTo>
                    <a:pt x="8704" y="1"/>
                  </a:moveTo>
                  <a:lnTo>
                    <a:pt x="8895" y="1096"/>
                  </a:lnTo>
                  <a:cubicBezTo>
                    <a:pt x="8871" y="1096"/>
                    <a:pt x="8846" y="1096"/>
                    <a:pt x="8822" y="1096"/>
                  </a:cubicBezTo>
                  <a:cubicBezTo>
                    <a:pt x="7207" y="1096"/>
                    <a:pt x="4952" y="1489"/>
                    <a:pt x="2454" y="3061"/>
                  </a:cubicBezTo>
                  <a:lnTo>
                    <a:pt x="2180" y="2358"/>
                  </a:lnTo>
                  <a:lnTo>
                    <a:pt x="2025" y="2501"/>
                  </a:lnTo>
                  <a:lnTo>
                    <a:pt x="2275" y="3168"/>
                  </a:lnTo>
                  <a:cubicBezTo>
                    <a:pt x="1525" y="3644"/>
                    <a:pt x="763" y="4239"/>
                    <a:pt x="1" y="4942"/>
                  </a:cubicBezTo>
                  <a:lnTo>
                    <a:pt x="72" y="5037"/>
                  </a:lnTo>
                  <a:cubicBezTo>
                    <a:pt x="834" y="4335"/>
                    <a:pt x="1584" y="3763"/>
                    <a:pt x="2311" y="3287"/>
                  </a:cubicBezTo>
                  <a:lnTo>
                    <a:pt x="2870" y="4811"/>
                  </a:lnTo>
                  <a:lnTo>
                    <a:pt x="60" y="5513"/>
                  </a:lnTo>
                  <a:lnTo>
                    <a:pt x="84" y="5632"/>
                  </a:lnTo>
                  <a:lnTo>
                    <a:pt x="2906" y="4918"/>
                  </a:lnTo>
                  <a:lnTo>
                    <a:pt x="3382" y="6240"/>
                  </a:lnTo>
                  <a:cubicBezTo>
                    <a:pt x="2418" y="6228"/>
                    <a:pt x="1370" y="6156"/>
                    <a:pt x="227" y="5978"/>
                  </a:cubicBezTo>
                  <a:lnTo>
                    <a:pt x="203" y="6097"/>
                  </a:lnTo>
                  <a:cubicBezTo>
                    <a:pt x="1382" y="6275"/>
                    <a:pt x="2454" y="6347"/>
                    <a:pt x="3430" y="6359"/>
                  </a:cubicBezTo>
                  <a:lnTo>
                    <a:pt x="3668" y="7025"/>
                  </a:lnTo>
                  <a:lnTo>
                    <a:pt x="3930" y="6978"/>
                  </a:lnTo>
                  <a:lnTo>
                    <a:pt x="3692" y="6359"/>
                  </a:lnTo>
                  <a:cubicBezTo>
                    <a:pt x="6335" y="6335"/>
                    <a:pt x="8288" y="5799"/>
                    <a:pt x="9621" y="5216"/>
                  </a:cubicBezTo>
                  <a:lnTo>
                    <a:pt x="9776" y="6085"/>
                  </a:lnTo>
                  <a:lnTo>
                    <a:pt x="10097" y="5918"/>
                  </a:lnTo>
                  <a:lnTo>
                    <a:pt x="9931" y="5073"/>
                  </a:lnTo>
                  <a:cubicBezTo>
                    <a:pt x="9954" y="5061"/>
                    <a:pt x="9990" y="5049"/>
                    <a:pt x="10014" y="5037"/>
                  </a:cubicBezTo>
                  <a:cubicBezTo>
                    <a:pt x="11990" y="4085"/>
                    <a:pt x="12848" y="2953"/>
                    <a:pt x="12848" y="2942"/>
                  </a:cubicBezTo>
                  <a:lnTo>
                    <a:pt x="12752" y="2870"/>
                  </a:lnTo>
                  <a:cubicBezTo>
                    <a:pt x="12752" y="2870"/>
                    <a:pt x="11919" y="3989"/>
                    <a:pt x="9954" y="4930"/>
                  </a:cubicBezTo>
                  <a:cubicBezTo>
                    <a:pt x="9943" y="4942"/>
                    <a:pt x="9931" y="4954"/>
                    <a:pt x="9907" y="4954"/>
                  </a:cubicBezTo>
                  <a:lnTo>
                    <a:pt x="9562" y="3251"/>
                  </a:lnTo>
                  <a:lnTo>
                    <a:pt x="13122" y="2358"/>
                  </a:lnTo>
                  <a:lnTo>
                    <a:pt x="13098" y="2239"/>
                  </a:lnTo>
                  <a:lnTo>
                    <a:pt x="9538" y="3132"/>
                  </a:lnTo>
                  <a:lnTo>
                    <a:pt x="9145" y="1227"/>
                  </a:lnTo>
                  <a:lnTo>
                    <a:pt x="9145" y="1227"/>
                  </a:lnTo>
                  <a:cubicBezTo>
                    <a:pt x="11312" y="1299"/>
                    <a:pt x="12705" y="2037"/>
                    <a:pt x="12717" y="2049"/>
                  </a:cubicBezTo>
                  <a:lnTo>
                    <a:pt x="12776" y="1941"/>
                  </a:lnTo>
                  <a:cubicBezTo>
                    <a:pt x="12764" y="1941"/>
                    <a:pt x="11324" y="1168"/>
                    <a:pt x="9121" y="1108"/>
                  </a:cubicBezTo>
                  <a:lnTo>
                    <a:pt x="8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004206-7D50-0450-A145-3BB6DC481968}"/>
                  </a:ext>
                </a:extLst>
              </p:cNvPr>
              <p:cNvSpPr txBox="1"/>
              <p:nvPr/>
            </p:nvSpPr>
            <p:spPr>
              <a:xfrm>
                <a:off x="670646" y="475780"/>
                <a:ext cx="7976937" cy="1427635"/>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latin typeface="Cambria Math" panose="02040503050406030204" pitchFamily="18" charset="0"/>
                            <a:ea typeface="Times New Roman" panose="02020603050405020304" pitchFamily="18" charset="0"/>
                            <a:cs typeface="Arial" panose="020B0604020202020204" pitchFamily="34" charset="0"/>
                          </a:rPr>
                          <m:t>𝑢</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3</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C004206-7D50-0450-A145-3BB6DC481968}"/>
                  </a:ext>
                </a:extLst>
              </p:cNvPr>
              <p:cNvSpPr txBox="1">
                <a:spLocks noRot="1" noChangeAspect="1" noMove="1" noResize="1" noEditPoints="1" noAdjustHandles="1" noChangeArrowheads="1" noChangeShapeType="1" noTextEdit="1"/>
              </p:cNvSpPr>
              <p:nvPr/>
            </p:nvSpPr>
            <p:spPr>
              <a:xfrm>
                <a:off x="670646" y="475780"/>
                <a:ext cx="7976937" cy="1427635"/>
              </a:xfrm>
              <a:prstGeom prst="rect">
                <a:avLst/>
              </a:prstGeom>
              <a:blipFill>
                <a:blip r:embed="rId3"/>
                <a:stretch>
                  <a:fillRect l="-764" r="-1604" b="-641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7D14168-7871-7AF8-2D03-B693202BAB08}"/>
              </a:ext>
            </a:extLst>
          </p:cNvPr>
          <p:cNvSpPr txBox="1"/>
          <p:nvPr/>
        </p:nvSpPr>
        <p:spPr>
          <a:xfrm>
            <a:off x="592984" y="208501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2C31FA-444C-7F89-4942-FBBB720D15B5}"/>
                  </a:ext>
                </a:extLst>
              </p:cNvPr>
              <p:cNvSpPr txBox="1"/>
              <p:nvPr/>
            </p:nvSpPr>
            <p:spPr>
              <a:xfrm>
                <a:off x="1418848" y="1986497"/>
                <a:ext cx="7386797" cy="2958054"/>
              </a:xfrm>
              <a:prstGeom prst="rect">
                <a:avLst/>
              </a:prstGeom>
              <a:noFill/>
            </p:spPr>
            <p:txBody>
              <a:bodyPr wrap="square">
                <a:spAutoFit/>
              </a:bodyPr>
              <a:lstStyle/>
              <a:p>
                <a:pPr>
                  <a:lnSpc>
                    <a:spcPct val="150000"/>
                  </a:lnSpc>
                  <a:spcBef>
                    <a:spcPts val="600"/>
                  </a:spcBef>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0</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𝑢</m:t>
                        </m:r>
                      </m:e>
                    </m:acc>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600"/>
                  </a:spcBef>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e>
                          </m:mr>
                          <m:m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ℝ</m:t>
                        </m:r>
                      </m:e>
                    </m:d>
                  </m:oMath>
                </a14:m>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kern="100" dirty="0">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den>
                    </m:f>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𝑧</m:t>
                        </m:r>
                      </m:num>
                      <m:den>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den>
                    </m:f>
                  </m:oMath>
                </a14:m>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F2C31FA-444C-7F89-4942-FBBB720D15B5}"/>
                  </a:ext>
                </a:extLst>
              </p:cNvPr>
              <p:cNvSpPr txBox="1">
                <a:spLocks noRot="1" noChangeAspect="1" noMove="1" noResize="1" noEditPoints="1" noAdjustHandles="1" noChangeArrowheads="1" noChangeShapeType="1" noTextEdit="1"/>
              </p:cNvSpPr>
              <p:nvPr/>
            </p:nvSpPr>
            <p:spPr>
              <a:xfrm>
                <a:off x="1418848" y="1986497"/>
                <a:ext cx="7386797" cy="2958054"/>
              </a:xfrm>
              <a:prstGeom prst="rect">
                <a:avLst/>
              </a:prstGeom>
              <a:blipFill>
                <a:blip r:embed="rId4"/>
                <a:stretch>
                  <a:fillRect l="-908" b="-412"/>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3709362-D946-5ED3-30E0-BD8F8C426029}"/>
              </a:ext>
            </a:extLst>
          </p:cNvPr>
          <p:cNvGrpSpPr/>
          <p:nvPr/>
        </p:nvGrpSpPr>
        <p:grpSpPr>
          <a:xfrm>
            <a:off x="651366" y="274209"/>
            <a:ext cx="2114343" cy="739140"/>
            <a:chOff x="1624734" y="1360680"/>
            <a:chExt cx="5309466" cy="1569778"/>
          </a:xfrm>
        </p:grpSpPr>
        <p:sp>
          <p:nvSpPr>
            <p:cNvPr id="11" name="Rectangle 10">
              <a:extLst>
                <a:ext uri="{FF2B5EF4-FFF2-40B4-BE49-F238E27FC236}">
                  <a16:creationId xmlns:a16="http://schemas.microsoft.com/office/drawing/2014/main" id="{A65A0436-9B08-EAB2-AE4F-7859B6F00A7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2" name="Rectangle 11">
              <a:extLst>
                <a:ext uri="{FF2B5EF4-FFF2-40B4-BE49-F238E27FC236}">
                  <a16:creationId xmlns:a16="http://schemas.microsoft.com/office/drawing/2014/main" id="{CE267B1B-0CE0-6445-E88A-3BA069ACC689}"/>
                </a:ext>
              </a:extLst>
            </p:cNvPr>
            <p:cNvSpPr/>
            <p:nvPr/>
          </p:nvSpPr>
          <p:spPr>
            <a:xfrm>
              <a:off x="1882801" y="1549559"/>
              <a:ext cx="4793328" cy="1192020"/>
            </a:xfrm>
            <a:prstGeom prst="rect">
              <a:avLst/>
            </a:prstGeom>
            <a:solidFill>
              <a:srgbClr val="D1F3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4</a:t>
              </a: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F468F5C-0C07-ACF7-4BB5-2C5DFD2C88AD}"/>
                  </a:ext>
                </a:extLst>
              </p:cNvPr>
              <p:cNvSpPr txBox="1"/>
              <p:nvPr/>
            </p:nvSpPr>
            <p:spPr>
              <a:xfrm>
                <a:off x="525150" y="289661"/>
                <a:ext cx="8093699" cy="1420325"/>
              </a:xfrm>
              <a:prstGeom prst="rect">
                <a:avLst/>
              </a:prstGeom>
              <a:noFill/>
            </p:spPr>
            <p:txBody>
              <a:bodyPr wrap="square">
                <a:spAutoFit/>
              </a:bodyPr>
              <a:lstStyle/>
              <a:p>
                <a:pPr lvl="0" algn="just">
                  <a:lnSpc>
                    <a:spcPct val="150000"/>
                  </a:lnSpc>
                  <a:buClrTx/>
                </a:pPr>
                <a:r>
                  <a:rPr lang="en-US" sz="2000" dirty="0" err="1">
                    <a:solidFill>
                      <a:schemeClr val="accent5"/>
                    </a:solidFill>
                    <a:highlight>
                      <a:srgbClr val="FF00FF"/>
                    </a:highlight>
                    <a:latin typeface="Arial" panose="020B0604020202020204" pitchFamily="34" charset="0"/>
                    <a:ea typeface="Times New Roman" panose="02020603050405020304" pitchFamily="18" charset="0"/>
                  </a:rPr>
                  <a:t>Ví</a:t>
                </a:r>
                <a:r>
                  <a:rPr lang="en-US" sz="2000" dirty="0">
                    <a:solidFill>
                      <a:schemeClr val="accent5"/>
                    </a:solidFill>
                    <a:highlight>
                      <a:srgbClr val="FF00FF"/>
                    </a:highlight>
                    <a:latin typeface="Arial" panose="020B0604020202020204" pitchFamily="34" charset="0"/>
                    <a:ea typeface="Times New Roman" panose="02020603050405020304" pitchFamily="18" charset="0"/>
                  </a:rPr>
                  <a:t> </a:t>
                </a:r>
                <a:r>
                  <a:rPr lang="en-US" sz="2000" dirty="0" err="1">
                    <a:solidFill>
                      <a:schemeClr val="accent5"/>
                    </a:solidFill>
                    <a:highlight>
                      <a:srgbClr val="FF00FF"/>
                    </a:highlight>
                    <a:latin typeface="Arial" panose="020B0604020202020204" pitchFamily="34" charset="0"/>
                    <a:ea typeface="Times New Roman" panose="02020603050405020304" pitchFamily="18" charset="0"/>
                  </a:rPr>
                  <a:t>dụ</a:t>
                </a:r>
                <a:r>
                  <a:rPr lang="en-US" sz="2000" dirty="0">
                    <a:solidFill>
                      <a:schemeClr val="accent5"/>
                    </a:solidFill>
                    <a:highlight>
                      <a:srgbClr val="FF00FF"/>
                    </a:highlight>
                    <a:latin typeface="Arial" panose="020B0604020202020204" pitchFamily="34" charset="0"/>
                    <a:ea typeface="Times New Roman" panose="02020603050405020304" pitchFamily="18" charset="0"/>
                  </a:rPr>
                  <a:t> 5.</a:t>
                </a:r>
                <a:r>
                  <a:rPr lang="en-US" sz="2000" dirty="0">
                    <a:solidFill>
                      <a:schemeClr val="accent5"/>
                    </a:solidFill>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5</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nl-NL" sz="2000" i="1">
                            <a:latin typeface="Cambria Math" panose="02040503050406030204" pitchFamily="18" charset="0"/>
                            <a:ea typeface="Times New Roman" panose="02020603050405020304" pitchFamily="18" charset="0"/>
                            <a:cs typeface="Arial" panose="020B0604020202020204" pitchFamily="34" charset="0"/>
                          </a:rPr>
                          <m:t>𝛼</m:t>
                        </m:r>
                      </m:e>
                    </m:d>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3</m:t>
                    </m:r>
                    <m:r>
                      <a:rPr lang="nl-NL"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2</m:t>
                    </m:r>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0</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mc:Choice>
        <mc:Fallback xmlns="">
          <p:sp>
            <p:nvSpPr>
              <p:cNvPr id="3" name="TextBox 2">
                <a:extLst>
                  <a:ext uri="{FF2B5EF4-FFF2-40B4-BE49-F238E27FC236}">
                    <a16:creationId xmlns:a16="http://schemas.microsoft.com/office/drawing/2014/main" id="{7F468F5C-0C07-ACF7-4BB5-2C5DFD2C88AD}"/>
                  </a:ext>
                </a:extLst>
              </p:cNvPr>
              <p:cNvSpPr txBox="1">
                <a:spLocks noRot="1" noChangeAspect="1" noMove="1" noResize="1" noEditPoints="1" noAdjustHandles="1" noChangeArrowheads="1" noChangeShapeType="1" noTextEdit="1"/>
              </p:cNvSpPr>
              <p:nvPr/>
            </p:nvSpPr>
            <p:spPr>
              <a:xfrm>
                <a:off x="525150" y="289661"/>
                <a:ext cx="8093699" cy="1420325"/>
              </a:xfrm>
              <a:prstGeom prst="rect">
                <a:avLst/>
              </a:prstGeom>
              <a:blipFill>
                <a:blip r:embed="rId3"/>
                <a:stretch>
                  <a:fillRect l="-753" r="-1732" b="-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A7558AD-62FB-4DF3-1A88-26C6E8B4BE1B}"/>
                  </a:ext>
                </a:extLst>
              </p:cNvPr>
              <p:cNvSpPr txBox="1"/>
              <p:nvPr/>
            </p:nvSpPr>
            <p:spPr>
              <a:xfrm>
                <a:off x="653601" y="1921434"/>
                <a:ext cx="7836797" cy="3024161"/>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latin typeface="Cambria Math" panose="02040503050406030204" pitchFamily="18" charset="0"/>
                            <a:ea typeface="Times New Roman" panose="02020603050405020304" pitchFamily="18" charset="0"/>
                            <a:cs typeface="Arial" panose="020B0604020202020204" pitchFamily="34" charset="0"/>
                          </a:rPr>
                          <m:t>𝛼</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pháp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latin typeface="Cambria Math" panose="02040503050406030204" pitchFamily="18" charset="0"/>
                            <a:ea typeface="Times New Roman" panose="02020603050405020304" pitchFamily="18" charset="0"/>
                            <a:cs typeface="Arial" panose="020B0604020202020204" pitchFamily="34" charset="0"/>
                          </a:rPr>
                          <m:t>𝑛</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latin typeface="Cambria Math" panose="02040503050406030204" pitchFamily="18" charset="0"/>
                            <a:ea typeface="Times New Roman" panose="02020603050405020304" pitchFamily="18" charset="0"/>
                            <a:cs typeface="Arial" panose="020B0604020202020204" pitchFamily="34" charset="0"/>
                          </a:rPr>
                          <m:t>𝑛</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latin typeface="Cambria Math" panose="02040503050406030204" pitchFamily="18" charset="0"/>
                            <a:ea typeface="Times New Roman" panose="02020603050405020304" pitchFamily="18" charset="0"/>
                            <a:cs typeface="Arial" panose="020B0604020202020204" pitchFamily="34" charset="0"/>
                          </a:rPr>
                          <m:t>𝛼</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chúng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latin typeface="Cambria Math" panose="02040503050406030204" pitchFamily="18" charset="0"/>
                            <a:ea typeface="Times New Roman" panose="02020603050405020304" pitchFamily="18" charset="0"/>
                            <a:cs typeface="Arial" panose="020B0604020202020204" pitchFamily="34" charset="0"/>
                          </a:rPr>
                          <m:t>𝑛</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nl-NL"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3</m:t>
                            </m:r>
                            <m:r>
                              <a:rPr lang="nl-NL" sz="2000" i="1">
                                <a:latin typeface="Cambria Math" panose="02040503050406030204" pitchFamily="18" charset="0"/>
                                <a:ea typeface="Times New Roman" panose="02020603050405020304" pitchFamily="18" charset="0"/>
                                <a:cs typeface="Arial" panose="020B0604020202020204" pitchFamily="34" charset="0"/>
                              </a:rPr>
                              <m:t>𝑡</m:t>
                            </m:r>
                          </m:e>
                          <m:e>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2</m:t>
                            </m:r>
                            <m:r>
                              <a:rPr lang="nl-NL" sz="2000" i="1">
                                <a:latin typeface="Cambria Math" panose="02040503050406030204" pitchFamily="18" charset="0"/>
                                <a:ea typeface="Times New Roman" panose="02020603050405020304" pitchFamily="18" charset="0"/>
                                <a:cs typeface="Arial" panose="020B0604020202020204" pitchFamily="34" charset="0"/>
                              </a:rPr>
                              <m:t>𝑡</m:t>
                            </m:r>
                            <m:r>
                              <a:rPr lang="en-US" sz="2000" i="1">
                                <a:latin typeface="Cambria Math" panose="02040503050406030204" pitchFamily="18" charset="0"/>
                                <a:ea typeface="Times New Roman" panose="02020603050405020304" pitchFamily="18" charset="0"/>
                                <a:cs typeface="Arial" panose="020B0604020202020204" pitchFamily="34" charset="0"/>
                              </a:rPr>
                              <m:t>   </m:t>
                            </m:r>
                          </m:e>
                          <m:e>
                            <m:r>
                              <a:rPr lang="nl-NL" sz="2000" i="1">
                                <a:latin typeface="Cambria Math" panose="02040503050406030204" pitchFamily="18" charset="0"/>
                                <a:ea typeface="Times New Roman" panose="02020603050405020304" pitchFamily="18"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             </m:t>
                            </m:r>
                          </m:e>
                        </m:eqArr>
                      </m:e>
                    </m:d>
                  </m:oMath>
                </a14:m>
                <a:endParaRPr kumimoji="0" lang="en-US" sz="2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mc:Choice>
        <mc:Fallback xmlns="">
          <p:sp>
            <p:nvSpPr>
              <p:cNvPr id="17" name="TextBox 16">
                <a:extLst>
                  <a:ext uri="{FF2B5EF4-FFF2-40B4-BE49-F238E27FC236}">
                    <a16:creationId xmlns:a16="http://schemas.microsoft.com/office/drawing/2014/main" id="{2A7558AD-62FB-4DF3-1A88-26C6E8B4BE1B}"/>
                  </a:ext>
                </a:extLst>
              </p:cNvPr>
              <p:cNvSpPr txBox="1">
                <a:spLocks noRot="1" noChangeAspect="1" noMove="1" noResize="1" noEditPoints="1" noAdjustHandles="1" noChangeArrowheads="1" noChangeShapeType="1" noTextEdit="1"/>
              </p:cNvSpPr>
              <p:nvPr/>
            </p:nvSpPr>
            <p:spPr>
              <a:xfrm>
                <a:off x="653601" y="1921434"/>
                <a:ext cx="7836797" cy="3024161"/>
              </a:xfrm>
              <a:prstGeom prst="rect">
                <a:avLst/>
              </a:prstGeom>
              <a:blipFill>
                <a:blip r:embed="rId4"/>
                <a:stretch>
                  <a:fillRect l="-778" r="-171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A9B64AB-4335-697E-1F0B-34C98301C2F5}"/>
              </a:ext>
            </a:extLst>
          </p:cNvPr>
          <p:cNvSpPr txBox="1"/>
          <p:nvPr/>
        </p:nvSpPr>
        <p:spPr>
          <a:xfrm>
            <a:off x="565141" y="2017688"/>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24484970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A514A4-BED7-9C73-28DF-5B0EBBBA9FDB}"/>
                  </a:ext>
                </a:extLst>
              </p:cNvPr>
              <p:cNvSpPr txBox="1"/>
              <p:nvPr/>
            </p:nvSpPr>
            <p:spPr>
              <a:xfrm>
                <a:off x="674570" y="447234"/>
                <a:ext cx="7794859" cy="1420325"/>
              </a:xfrm>
              <a:prstGeom prst="rect">
                <a:avLst/>
              </a:prstGeom>
              <a:noFill/>
            </p:spPr>
            <p:txBody>
              <a:bodyPr wrap="square">
                <a:spAutoFit/>
              </a:bodyPr>
              <a:lstStyle/>
              <a:p>
                <a:pPr lvl="0" algn="just">
                  <a:lnSpc>
                    <a:spcPct val="150000"/>
                  </a:lnSpc>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2; −1;3</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nl-NL" sz="2000" i="1">
                            <a:latin typeface="Cambria Math" panose="02040503050406030204" pitchFamily="18" charset="0"/>
                            <a:ea typeface="Times New Roman" panose="02020603050405020304" pitchFamily="18" charset="0"/>
                            <a:cs typeface="Arial" panose="020B0604020202020204" pitchFamily="34" charset="0"/>
                          </a:rPr>
                          <m:t>𝑂𝑦𝑧</m:t>
                        </m:r>
                      </m:e>
                    </m:d>
                  </m:oMath>
                </a14:m>
                <a:r>
                  <a:rPr lang="en-US" sz="2000" dirty="0">
                    <a:latin typeface="Arial" panose="020B0604020202020204" pitchFamily="34" charset="0"/>
                    <a:ea typeface="Times New Roman" panose="02020603050405020304" pitchFamily="18" charset="0"/>
                  </a:rPr>
                  <a:t>.</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sym typeface="Arial"/>
                </a:endParaRPr>
              </a:p>
            </p:txBody>
          </p:sp>
        </mc:Choice>
        <mc:Fallback xmlns="">
          <p:sp>
            <p:nvSpPr>
              <p:cNvPr id="5" name="TextBox 4">
                <a:extLst>
                  <a:ext uri="{FF2B5EF4-FFF2-40B4-BE49-F238E27FC236}">
                    <a16:creationId xmlns:a16="http://schemas.microsoft.com/office/drawing/2014/main" id="{66A514A4-BED7-9C73-28DF-5B0EBBBA9FDB}"/>
                  </a:ext>
                </a:extLst>
              </p:cNvPr>
              <p:cNvSpPr txBox="1">
                <a:spLocks noRot="1" noChangeAspect="1" noMove="1" noResize="1" noEditPoints="1" noAdjustHandles="1" noChangeArrowheads="1" noChangeShapeType="1" noTextEdit="1"/>
              </p:cNvSpPr>
              <p:nvPr/>
            </p:nvSpPr>
            <p:spPr>
              <a:xfrm>
                <a:off x="674570" y="447234"/>
                <a:ext cx="7794859" cy="1420325"/>
              </a:xfrm>
              <a:prstGeom prst="rect">
                <a:avLst/>
              </a:prstGeom>
              <a:blipFill>
                <a:blip r:embed="rId3"/>
                <a:stretch>
                  <a:fillRect l="-861" r="-782" b="-68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2179A28-7D5D-3298-F604-E619EFFA53F1}"/>
              </a:ext>
            </a:extLst>
          </p:cNvPr>
          <p:cNvSpPr txBox="1"/>
          <p:nvPr/>
        </p:nvSpPr>
        <p:spPr>
          <a:xfrm>
            <a:off x="777338" y="2082902"/>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903C7B6-A7E9-5FA3-CFDF-EC43D2B4AB22}"/>
                  </a:ext>
                </a:extLst>
              </p:cNvPr>
              <p:cNvSpPr txBox="1"/>
              <p:nvPr/>
            </p:nvSpPr>
            <p:spPr>
              <a:xfrm>
                <a:off x="1659551" y="1993967"/>
                <a:ext cx="7091314" cy="2846228"/>
              </a:xfrm>
              <a:prstGeom prst="rect">
                <a:avLst/>
              </a:prstGeom>
              <a:noFill/>
            </p:spPr>
            <p:txBody>
              <a:bodyPr wrap="square">
                <a:spAutoFit/>
              </a:bodyPr>
              <a:lstStyle/>
              <a:p>
                <a:pPr>
                  <a:lnSpc>
                    <a:spcPct val="150000"/>
                  </a:lnSpc>
                  <a:spcBef>
                    <a:spcPts val="600"/>
                  </a:spcBef>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𝑂𝑦𝑧</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𝑖</m:t>
                        </m:r>
                      </m:e>
                    </m:acc>
                    <m:r>
                      <a:rPr lang="en-US" sz="2000" kern="100">
                        <a:effectLst/>
                        <a:latin typeface="Cambria Math" panose="02040503050406030204" pitchFamily="18" charset="0"/>
                        <a:ea typeface="Times New Roman" panose="02020603050405020304" pitchFamily="18" charset="0"/>
                        <a:cs typeface="Arial" panose="020B0604020202020204" pitchFamily="34" charset="0"/>
                      </a:rPr>
                      <m:t>=(1;0;0)</m:t>
                    </m:r>
                  </m:oMath>
                </a14:m>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𝑖</m:t>
                        </m:r>
                      </m:e>
                    </m:acc>
                    <m:r>
                      <a:rPr lang="en-US" sz="2000" kern="100">
                        <a:effectLst/>
                        <a:latin typeface="Cambria Math" panose="02040503050406030204" pitchFamily="18" charset="0"/>
                        <a:ea typeface="Times New Roman" panose="02020603050405020304" pitchFamily="18" charset="0"/>
                        <a:cs typeface="Arial" panose="020B0604020202020204" pitchFamily="34" charset="0"/>
                      </a:rPr>
                      <m:t>=(1;0;0)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20000"/>
                  </a:lnSpc>
                </a:pPr>
                <a:r>
                  <a:rPr lang="en-US" sz="2000" dirty="0" err="1">
                    <a:effectLst/>
                    <a:latin typeface="Arial" panose="020B0604020202020204" pitchFamily="34" charset="0"/>
                    <a:ea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thẳng</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Δ</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đi</a:t>
                </a:r>
                <a:r>
                  <a:rPr lang="en-US" sz="2000" dirty="0">
                    <a:effectLst/>
                    <a:latin typeface="Arial" panose="020B0604020202020204" pitchFamily="34" charset="0"/>
                    <a:ea typeface="Times New Roman" panose="02020603050405020304" pitchFamily="18" charset="0"/>
                  </a:rPr>
                  <a:t> qua </a:t>
                </a:r>
                <a:r>
                  <a:rPr lang="en-US" sz="2000" dirty="0" err="1">
                    <a:effectLst/>
                    <a:latin typeface="Arial" panose="020B0604020202020204" pitchFamily="34" charset="0"/>
                    <a:ea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𝑀</m:t>
                    </m:r>
                    <m:r>
                      <a:rPr lang="en-US" sz="2000">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a:effectLst/>
                        <a:latin typeface="Cambria Math" panose="02040503050406030204" pitchFamily="18" charset="0"/>
                        <a:ea typeface="Times New Roman" panose="02020603050405020304" pitchFamily="18" charset="0"/>
                        <a:cs typeface="Arial" panose="020B0604020202020204" pitchFamily="34" charset="0"/>
                      </a:rPr>
                      <m:t>1;3)</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a:effectLst/>
                            <a:latin typeface="Cambria Math" panose="02040503050406030204" pitchFamily="18" charset="0"/>
                            <a:ea typeface="Times New Roman" panose="02020603050405020304" pitchFamily="18" charset="0"/>
                            <a:cs typeface="Arial" panose="020B0604020202020204" pitchFamily="34" charset="0"/>
                          </a:rPr>
                          <m:t>𝑖</m:t>
                        </m:r>
                      </m:e>
                    </m:acc>
                    <m:r>
                      <a:rPr lang="en-US" sz="2000">
                        <a:effectLst/>
                        <a:latin typeface="Cambria Math" panose="02040503050406030204" pitchFamily="18" charset="0"/>
                        <a:ea typeface="Times New Roman" panose="02020603050405020304" pitchFamily="18" charset="0"/>
                        <a:cs typeface="Arial" panose="020B0604020202020204" pitchFamily="34" charset="0"/>
                      </a:rPr>
                      <m:t>=(1;0;0)</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làm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vectơ</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chỉ</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mPr>
                          <m:m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a:effectLst/>
                                  <a:latin typeface="Cambria Math" panose="02040503050406030204" pitchFamily="18" charset="0"/>
                                  <a:ea typeface="Times New Roman" panose="02020603050405020304" pitchFamily="18" charset="0"/>
                                  <a:cs typeface="Arial" panose="020B0604020202020204" pitchFamily="34" charset="0"/>
                                </a:rPr>
                                <m:t>1</m:t>
                              </m:r>
                            </m:e>
                          </m:mr>
                          <m:mr>
                            <m:e>
                              <m:r>
                                <a:rPr lang="en-US" sz="2000" i="1">
                                  <a:effectLst/>
                                  <a:latin typeface="Cambria Math" panose="02040503050406030204" pitchFamily="18" charset="0"/>
                                  <a:ea typeface="Times New Roman" panose="02020603050405020304" pitchFamily="18" charset="0"/>
                                  <a:cs typeface="Arial" panose="020B0604020202020204" pitchFamily="34" charset="0"/>
                                </a:rPr>
                                <m:t>𝑧</m:t>
                              </m:r>
                              <m:r>
                                <a:rPr lang="en-US" sz="2000">
                                  <a:effectLst/>
                                  <a:latin typeface="Cambria Math" panose="02040503050406030204" pitchFamily="18" charset="0"/>
                                  <a:ea typeface="Times New Roman" panose="02020603050405020304" pitchFamily="18" charset="0"/>
                                  <a:cs typeface="Arial" panose="020B0604020202020204" pitchFamily="34" charset="0"/>
                                </a:rPr>
                                <m:t>=3</m:t>
                              </m:r>
                            </m:e>
                          </m:mr>
                        </m:m>
                      </m:e>
                    </m:d>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𝑡</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ℝ</m:t>
                        </m:r>
                      </m:e>
                    </m:d>
                  </m:oMath>
                </a14:m>
                <a:r>
                  <a:rPr lang="en-US" sz="2000" dirty="0">
                    <a:effectLst/>
                    <a:latin typeface="Arial" panose="020B0604020202020204" pitchFamily="34" charset="0"/>
                    <a:ea typeface="Times New Roman" panose="02020603050405020304" pitchFamily="18" charset="0"/>
                  </a:rPr>
                  <a:t>.</a:t>
                </a:r>
                <a:endParaRPr lang="en-US" sz="2000" dirty="0"/>
              </a:p>
            </p:txBody>
          </p:sp>
        </mc:Choice>
        <mc:Fallback xmlns="">
          <p:sp>
            <p:nvSpPr>
              <p:cNvPr id="7" name="TextBox 6">
                <a:extLst>
                  <a:ext uri="{FF2B5EF4-FFF2-40B4-BE49-F238E27FC236}">
                    <a16:creationId xmlns:a16="http://schemas.microsoft.com/office/drawing/2014/main" id="{3903C7B6-A7E9-5FA3-CFDF-EC43D2B4AB22}"/>
                  </a:ext>
                </a:extLst>
              </p:cNvPr>
              <p:cNvSpPr txBox="1">
                <a:spLocks noRot="1" noChangeAspect="1" noMove="1" noResize="1" noEditPoints="1" noAdjustHandles="1" noChangeArrowheads="1" noChangeShapeType="1" noTextEdit="1"/>
              </p:cNvSpPr>
              <p:nvPr/>
            </p:nvSpPr>
            <p:spPr>
              <a:xfrm>
                <a:off x="1659551" y="1993967"/>
                <a:ext cx="7091314" cy="2846228"/>
              </a:xfrm>
              <a:prstGeom prst="rect">
                <a:avLst/>
              </a:prstGeom>
              <a:blipFill>
                <a:blip r:embed="rId4"/>
                <a:stretch>
                  <a:fillRect l="-859" r="-51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3709362-D946-5ED3-30E0-BD8F8C426029}"/>
              </a:ext>
            </a:extLst>
          </p:cNvPr>
          <p:cNvGrpSpPr/>
          <p:nvPr/>
        </p:nvGrpSpPr>
        <p:grpSpPr>
          <a:xfrm>
            <a:off x="674570" y="231891"/>
            <a:ext cx="2114343" cy="739140"/>
            <a:chOff x="1624734" y="1360680"/>
            <a:chExt cx="5309466" cy="1569778"/>
          </a:xfrm>
        </p:grpSpPr>
        <p:sp>
          <p:nvSpPr>
            <p:cNvPr id="11" name="Rectangle 10">
              <a:extLst>
                <a:ext uri="{FF2B5EF4-FFF2-40B4-BE49-F238E27FC236}">
                  <a16:creationId xmlns:a16="http://schemas.microsoft.com/office/drawing/2014/main" id="{A65A0436-9B08-EAB2-AE4F-7859B6F00A7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12" name="Rectangle 11">
              <a:extLst>
                <a:ext uri="{FF2B5EF4-FFF2-40B4-BE49-F238E27FC236}">
                  <a16:creationId xmlns:a16="http://schemas.microsoft.com/office/drawing/2014/main" id="{CE267B1B-0CE0-6445-E88A-3BA069ACC689}"/>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5</a:t>
              </a:r>
            </a:p>
          </p:txBody>
        </p:sp>
      </p:grpSp>
    </p:spTree>
    <p:extLst>
      <p:ext uri="{BB962C8B-B14F-4D97-AF65-F5344CB8AC3E}">
        <p14:creationId xmlns:p14="http://schemas.microsoft.com/office/powerpoint/2010/main" val="59242855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228595" y="961031"/>
                <a:ext cx="8686800" cy="2197076"/>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kern="1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HĐ4.</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228595" y="961031"/>
                <a:ext cx="8686800" cy="2197076"/>
              </a:xfrm>
              <a:prstGeom prst="rect">
                <a:avLst/>
              </a:prstGeom>
              <a:blipFill>
                <a:blip r:embed="rId3"/>
                <a:stretch>
                  <a:fillRect l="-702" r="-281" b="-3889"/>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3A506D8-0F67-1824-41C7-ABD22DED4299}"/>
              </a:ext>
            </a:extLst>
          </p:cNvPr>
          <p:cNvGrpSpPr/>
          <p:nvPr/>
        </p:nvGrpSpPr>
        <p:grpSpPr>
          <a:xfrm>
            <a:off x="1449799" y="270523"/>
            <a:ext cx="6244393" cy="553453"/>
            <a:chOff x="1449801" y="426933"/>
            <a:chExt cx="6244393" cy="553453"/>
          </a:xfrm>
        </p:grpSpPr>
        <p:sp>
          <p:nvSpPr>
            <p:cNvPr id="15" name="Rectangle: Single Corner Snipped 14">
              <a:extLst>
                <a:ext uri="{FF2B5EF4-FFF2-40B4-BE49-F238E27FC236}">
                  <a16:creationId xmlns:a16="http://schemas.microsoft.com/office/drawing/2014/main" id="{5F8F9A84-3E41-E801-A175-ED9CE6C83BE8}"/>
                </a:ext>
              </a:extLst>
            </p:cNvPr>
            <p:cNvSpPr/>
            <p:nvPr/>
          </p:nvSpPr>
          <p:spPr>
            <a:xfrm>
              <a:off x="1528009" y="426933"/>
              <a:ext cx="6087979" cy="553453"/>
            </a:xfrm>
            <a:prstGeom prst="snip1Rect">
              <a:avLst/>
            </a:prstGeom>
            <a:solidFill>
              <a:schemeClr val="tx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4E1"/>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F784E653-1F6A-8ECF-1C71-2AF2F0F8E0DD}"/>
                </a:ext>
              </a:extLst>
            </p:cNvPr>
            <p:cNvSpPr txBox="1"/>
            <p:nvPr/>
          </p:nvSpPr>
          <p:spPr>
            <a:xfrm>
              <a:off x="1449801" y="426933"/>
              <a:ext cx="6244393" cy="506805"/>
            </a:xfrm>
            <a:prstGeom prst="rect">
              <a:avLst/>
            </a:prstGeom>
            <a:noFill/>
          </p:spPr>
          <p:txBody>
            <a:bodyPr wrap="square">
              <a:spAutoFit/>
            </a:bodyPr>
            <a:lstStyle/>
            <a:p>
              <a:pPr>
                <a:lnSpc>
                  <a:spcPct val="150000"/>
                </a:lnSpc>
                <a:spcBef>
                  <a:spcPts val="600"/>
                </a:spcBef>
                <a:spcAft>
                  <a:spcPts val="800"/>
                </a:spcAft>
              </a:pP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d)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6BE80D99-F9C5-8189-BAA7-04601F05DCD7}"/>
              </a:ext>
            </a:extLst>
          </p:cNvPr>
          <p:cNvSpPr txBox="1"/>
          <p:nvPr/>
        </p:nvSpPr>
        <p:spPr>
          <a:xfrm>
            <a:off x="415086" y="3341810"/>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992E9D-373E-A06C-AB44-5E5FBFDA14A6}"/>
                  </a:ext>
                </a:extLst>
              </p:cNvPr>
              <p:cNvSpPr txBox="1"/>
              <p:nvPr/>
            </p:nvSpPr>
            <p:spPr>
              <a:xfrm>
                <a:off x="1762624" y="3341810"/>
                <a:ext cx="6057902" cy="1296893"/>
              </a:xfrm>
              <a:prstGeom prst="rect">
                <a:avLst/>
              </a:prstGeom>
              <a:noFill/>
            </p:spPr>
            <p:txBody>
              <a:bodyPr wrap="square">
                <a:spAutoFit/>
              </a:bodyPr>
              <a:lstStyle/>
              <a:p>
                <a:pPr algn="just">
                  <a:lnSpc>
                    <a:spcPct val="200000"/>
                  </a:lnSpc>
                  <a:spcBef>
                    <a:spcPts val="600"/>
                  </a:spcBef>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baseline="-25000">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baseline="-250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3992E9D-373E-A06C-AB44-5E5FBFDA14A6}"/>
                  </a:ext>
                </a:extLst>
              </p:cNvPr>
              <p:cNvSpPr txBox="1">
                <a:spLocks noRot="1" noChangeAspect="1" noMove="1" noResize="1" noEditPoints="1" noAdjustHandles="1" noChangeArrowheads="1" noChangeShapeType="1" noTextEdit="1"/>
              </p:cNvSpPr>
              <p:nvPr/>
            </p:nvSpPr>
            <p:spPr>
              <a:xfrm>
                <a:off x="1762624" y="3341810"/>
                <a:ext cx="6057902" cy="1296893"/>
              </a:xfrm>
              <a:prstGeom prst="rect">
                <a:avLst/>
              </a:prstGeom>
              <a:blipFill>
                <a:blip r:embed="rId4"/>
                <a:stretch>
                  <a:fillRect l="-1006" r="-1107" b="-704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28924FA-130E-5DAD-2007-349307E440AF}"/>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175881345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4"/>
          <p:cNvSpPr txBox="1">
            <a:spLocks noGrp="1"/>
          </p:cNvSpPr>
          <p:nvPr>
            <p:ph type="title"/>
          </p:nvPr>
        </p:nvSpPr>
        <p:spPr>
          <a:xfrm>
            <a:off x="275607" y="1172888"/>
            <a:ext cx="8581649" cy="3135182"/>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dirty="0">
                <a:latin typeface="+mj-lt"/>
              </a:rPr>
              <a:t>BÀI 15: PHƯƠNG TRÌNH ĐƯỜNG THẲNG </a:t>
            </a:r>
            <a:br>
              <a:rPr lang="en-US" sz="4500" dirty="0">
                <a:latin typeface="+mj-lt"/>
              </a:rPr>
            </a:br>
            <a:r>
              <a:rPr lang="en-US" sz="4500" dirty="0">
                <a:latin typeface="+mj-lt"/>
              </a:rPr>
              <a:t>TRONG KHÔNG GIAN</a:t>
            </a:r>
            <a:endParaRPr sz="4500" dirty="0">
              <a:latin typeface="+mj-lt"/>
            </a:endParaRPr>
          </a:p>
        </p:txBody>
      </p:sp>
      <p:grpSp>
        <p:nvGrpSpPr>
          <p:cNvPr id="847" name="Google Shape;847;p44"/>
          <p:cNvGrpSpPr/>
          <p:nvPr/>
        </p:nvGrpSpPr>
        <p:grpSpPr>
          <a:xfrm>
            <a:off x="434654" y="272008"/>
            <a:ext cx="1204366" cy="1221181"/>
            <a:chOff x="788984" y="1302632"/>
            <a:chExt cx="1204366" cy="1221181"/>
          </a:xfrm>
        </p:grpSpPr>
        <p:grpSp>
          <p:nvGrpSpPr>
            <p:cNvPr id="848" name="Google Shape;848;p44"/>
            <p:cNvGrpSpPr/>
            <p:nvPr/>
          </p:nvGrpSpPr>
          <p:grpSpPr>
            <a:xfrm>
              <a:off x="788984" y="1302632"/>
              <a:ext cx="1204316" cy="1154578"/>
              <a:chOff x="3309025" y="5456175"/>
              <a:chExt cx="727200" cy="697125"/>
            </a:xfrm>
          </p:grpSpPr>
          <p:sp>
            <p:nvSpPr>
              <p:cNvPr id="849" name="Google Shape;849;p44"/>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44"/>
            <p:cNvSpPr/>
            <p:nvPr/>
          </p:nvSpPr>
          <p:spPr>
            <a:xfrm>
              <a:off x="990150" y="2457213"/>
              <a:ext cx="1003200" cy="666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44"/>
          <p:cNvGrpSpPr/>
          <p:nvPr/>
        </p:nvGrpSpPr>
        <p:grpSpPr>
          <a:xfrm>
            <a:off x="7688265" y="3750813"/>
            <a:ext cx="1371755" cy="1154569"/>
            <a:chOff x="6965512" y="3500552"/>
            <a:chExt cx="1371755" cy="1154569"/>
          </a:xfrm>
        </p:grpSpPr>
        <p:grpSp>
          <p:nvGrpSpPr>
            <p:cNvPr id="857" name="Google Shape;857;p44"/>
            <p:cNvGrpSpPr/>
            <p:nvPr/>
          </p:nvGrpSpPr>
          <p:grpSpPr>
            <a:xfrm>
              <a:off x="6965512" y="3500552"/>
              <a:ext cx="1371755" cy="1154569"/>
              <a:chOff x="4569300" y="7247450"/>
              <a:chExt cx="724225" cy="609625"/>
            </a:xfrm>
          </p:grpSpPr>
          <p:grpSp>
            <p:nvGrpSpPr>
              <p:cNvPr id="858" name="Google Shape;858;p44"/>
              <p:cNvGrpSpPr/>
              <p:nvPr/>
            </p:nvGrpSpPr>
            <p:grpSpPr>
              <a:xfrm>
                <a:off x="4569300" y="7247450"/>
                <a:ext cx="653675" cy="609625"/>
                <a:chOff x="4569300" y="7247450"/>
                <a:chExt cx="653675" cy="609625"/>
              </a:xfrm>
            </p:grpSpPr>
            <p:sp>
              <p:nvSpPr>
                <p:cNvPr id="859" name="Google Shape;859;p44"/>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4"/>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4"/>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44"/>
              <p:cNvGrpSpPr/>
              <p:nvPr/>
            </p:nvGrpSpPr>
            <p:grpSpPr>
              <a:xfrm>
                <a:off x="4900900" y="7388550"/>
                <a:ext cx="392625" cy="407500"/>
                <a:chOff x="4900900" y="7388550"/>
                <a:chExt cx="392625" cy="407500"/>
              </a:xfrm>
            </p:grpSpPr>
            <p:sp>
              <p:nvSpPr>
                <p:cNvPr id="866" name="Google Shape;866;p44"/>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4"/>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4"/>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4"/>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4" name="Google Shape;874;p44"/>
            <p:cNvSpPr/>
            <p:nvPr/>
          </p:nvSpPr>
          <p:spPr>
            <a:xfrm>
              <a:off x="7998829" y="4450280"/>
              <a:ext cx="338100" cy="123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228595" y="961031"/>
                <a:ext cx="8686800" cy="2197076"/>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kern="1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HĐ4.</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228595" y="961031"/>
                <a:ext cx="8686800" cy="2197076"/>
              </a:xfrm>
              <a:prstGeom prst="rect">
                <a:avLst/>
              </a:prstGeom>
              <a:blipFill>
                <a:blip r:embed="rId3"/>
                <a:stretch>
                  <a:fillRect l="-702" r="-281" b="-3889"/>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3A506D8-0F67-1824-41C7-ABD22DED4299}"/>
              </a:ext>
            </a:extLst>
          </p:cNvPr>
          <p:cNvGrpSpPr/>
          <p:nvPr/>
        </p:nvGrpSpPr>
        <p:grpSpPr>
          <a:xfrm>
            <a:off x="1449799" y="270523"/>
            <a:ext cx="6244393" cy="553453"/>
            <a:chOff x="1449801" y="426933"/>
            <a:chExt cx="6244393" cy="553453"/>
          </a:xfrm>
        </p:grpSpPr>
        <p:sp>
          <p:nvSpPr>
            <p:cNvPr id="15" name="Rectangle: Single Corner Snipped 14">
              <a:extLst>
                <a:ext uri="{FF2B5EF4-FFF2-40B4-BE49-F238E27FC236}">
                  <a16:creationId xmlns:a16="http://schemas.microsoft.com/office/drawing/2014/main" id="{5F8F9A84-3E41-E801-A175-ED9CE6C83BE8}"/>
                </a:ext>
              </a:extLst>
            </p:cNvPr>
            <p:cNvSpPr/>
            <p:nvPr/>
          </p:nvSpPr>
          <p:spPr>
            <a:xfrm>
              <a:off x="1528009" y="426933"/>
              <a:ext cx="6087979" cy="553453"/>
            </a:xfrm>
            <a:prstGeom prst="snip1Rect">
              <a:avLst/>
            </a:prstGeom>
            <a:solidFill>
              <a:schemeClr val="tx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4E1"/>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F784E653-1F6A-8ECF-1C71-2AF2F0F8E0DD}"/>
                </a:ext>
              </a:extLst>
            </p:cNvPr>
            <p:cNvSpPr txBox="1"/>
            <p:nvPr/>
          </p:nvSpPr>
          <p:spPr>
            <a:xfrm>
              <a:off x="1449801" y="426933"/>
              <a:ext cx="6244393" cy="506805"/>
            </a:xfrm>
            <a:prstGeom prst="rect">
              <a:avLst/>
            </a:prstGeom>
            <a:noFill/>
          </p:spPr>
          <p:txBody>
            <a:bodyPr wrap="square">
              <a:spAutoFit/>
            </a:bodyPr>
            <a:lstStyle/>
            <a:p>
              <a:pPr>
                <a:lnSpc>
                  <a:spcPct val="150000"/>
                </a:lnSpc>
                <a:spcBef>
                  <a:spcPts val="600"/>
                </a:spcBef>
                <a:spcAft>
                  <a:spcPts val="800"/>
                </a:spcAft>
              </a:pP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d)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Lập</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6BE80D99-F9C5-8189-BAA7-04601F05DCD7}"/>
              </a:ext>
            </a:extLst>
          </p:cNvPr>
          <p:cNvSpPr txBox="1"/>
          <p:nvPr/>
        </p:nvSpPr>
        <p:spPr>
          <a:xfrm>
            <a:off x="415086" y="3341810"/>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992E9D-373E-A06C-AB44-5E5FBFDA14A6}"/>
                  </a:ext>
                </a:extLst>
              </p:cNvPr>
              <p:cNvSpPr txBox="1"/>
              <p:nvPr/>
            </p:nvSpPr>
            <p:spPr>
              <a:xfrm>
                <a:off x="610596" y="3566467"/>
                <a:ext cx="7922798" cy="1232004"/>
              </a:xfrm>
              <a:prstGeom prst="rect">
                <a:avLst/>
              </a:prstGeom>
              <a:noFill/>
            </p:spPr>
            <p:txBody>
              <a:bodyPr wrap="square">
                <a:spAutoFit/>
              </a:bodyPr>
              <a:lstStyle/>
              <a:p>
                <a:pPr>
                  <a:spcBef>
                    <a:spcPts val="600"/>
                  </a:spcBef>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a:t>
                </a:r>
                <a:r>
                  <a:rPr lang="en-US" sz="2000" kern="1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2000" kern="1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e>
                            <m:r>
                              <a:rPr lang="en-US" sz="2000" i="1" kern="100">
                                <a:effectLst/>
                                <a:latin typeface="Cambria Math" panose="02040503050406030204" pitchFamily="18" charset="0"/>
                                <a:ea typeface="Cambria Math" panose="02040503050406030204" pitchFamily="18" charset="0"/>
                                <a:cs typeface="Arial" panose="020B0604020202020204" pitchFamily="34" charset="0"/>
                              </a:rPr>
                              <m:t>𝑧</m:t>
                            </m:r>
                            <m:r>
                              <a:rPr lang="en-US" sz="2000" i="1" kern="100">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kern="100">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i="1" kern="100">
                                    <a:effectLst/>
                                    <a:latin typeface="Cambria Math" panose="02040503050406030204" pitchFamily="18" charset="0"/>
                                    <a:ea typeface="Cambria Math" panose="02040503050406030204" pitchFamily="18" charset="0"/>
                                    <a:cs typeface="Arial" panose="020B0604020202020204" pitchFamily="34" charset="0"/>
                                  </a:rPr>
                                  <m:t>𝑧</m:t>
                                </m:r>
                              </m:e>
                              <m:sub>
                                <m:r>
                                  <a:rPr lang="en-US" sz="2000" i="1" kern="100">
                                    <a:effectLst/>
                                    <a:latin typeface="Cambria Math" panose="02040503050406030204" pitchFamily="18" charset="0"/>
                                    <a:ea typeface="Cambria Math" panose="02040503050406030204" pitchFamily="18" charset="0"/>
                                    <a:cs typeface="Arial" panose="020B0604020202020204" pitchFamily="34" charset="0"/>
                                  </a:rPr>
                                  <m:t>1</m:t>
                                </m:r>
                              </m:sub>
                            </m:sSub>
                            <m:r>
                              <a:rPr lang="en-US" sz="2000" i="1" kern="100">
                                <a:effectLst/>
                                <a:latin typeface="Cambria Math" panose="02040503050406030204" pitchFamily="18" charset="0"/>
                                <a:ea typeface="Cambria Math" panose="02040503050406030204" pitchFamily="18" charset="0"/>
                                <a:cs typeface="Arial" panose="020B0604020202020204" pitchFamily="34" charset="0"/>
                              </a:rPr>
                              <m:t>+</m:t>
                            </m:r>
                            <m:d>
                              <m:dPr>
                                <m:ctrlPr>
                                  <a:rPr lang="en-US" sz="2000" i="1" kern="100">
                                    <a:effectLst/>
                                    <a:latin typeface="Cambria Math" panose="02040503050406030204" pitchFamily="18" charset="0"/>
                                    <a:ea typeface="Cambria Math" panose="02040503050406030204" pitchFamily="18" charset="0"/>
                                    <a:cs typeface="Arial" panose="020B0604020202020204" pitchFamily="34" charset="0"/>
                                  </a:rPr>
                                </m:ctrlPr>
                              </m:dPr>
                              <m:e>
                                <m:sSub>
                                  <m:sSubPr>
                                    <m:ctrlPr>
                                      <a:rPr lang="en-US" sz="2000" i="1" kern="100">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i="1" kern="100">
                                        <a:effectLst/>
                                        <a:latin typeface="Cambria Math" panose="02040503050406030204" pitchFamily="18" charset="0"/>
                                        <a:ea typeface="Cambria Math" panose="02040503050406030204" pitchFamily="18" charset="0"/>
                                        <a:cs typeface="Arial" panose="020B0604020202020204" pitchFamily="34" charset="0"/>
                                      </a:rPr>
                                      <m:t>𝑧</m:t>
                                    </m:r>
                                  </m:e>
                                  <m:sub>
                                    <m:r>
                                      <a:rPr lang="en-US" sz="2000" i="1" kern="100">
                                        <a:effectLst/>
                                        <a:latin typeface="Cambria Math" panose="02040503050406030204" pitchFamily="18" charset="0"/>
                                        <a:ea typeface="Cambria Math" panose="02040503050406030204" pitchFamily="18" charset="0"/>
                                        <a:cs typeface="Arial" panose="020B0604020202020204" pitchFamily="34" charset="0"/>
                                      </a:rPr>
                                      <m:t>2</m:t>
                                    </m:r>
                                  </m:sub>
                                </m:sSub>
                                <m:r>
                                  <a:rPr lang="en-US" sz="2000" i="1" kern="100">
                                    <a:effectLst/>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kern="100">
                                        <a:effectLst/>
                                        <a:latin typeface="Cambria Math" panose="02040503050406030204" pitchFamily="18" charset="0"/>
                                        <a:ea typeface="Cambria Math" panose="02040503050406030204" pitchFamily="18" charset="0"/>
                                        <a:cs typeface="Arial" panose="020B0604020202020204" pitchFamily="34" charset="0"/>
                                      </a:rPr>
                                    </m:ctrlPr>
                                  </m:sSubPr>
                                  <m:e>
                                    <m:r>
                                      <a:rPr lang="en-US" sz="2000" i="1" kern="100">
                                        <a:effectLst/>
                                        <a:latin typeface="Cambria Math" panose="02040503050406030204" pitchFamily="18" charset="0"/>
                                        <a:ea typeface="Cambria Math" panose="02040503050406030204" pitchFamily="18" charset="0"/>
                                        <a:cs typeface="Arial" panose="020B0604020202020204" pitchFamily="34" charset="0"/>
                                      </a:rPr>
                                      <m:t>𝑧</m:t>
                                    </m:r>
                                  </m:e>
                                  <m:sub>
                                    <m:r>
                                      <a:rPr lang="en-US" sz="2000" i="1" kern="100">
                                        <a:effectLst/>
                                        <a:latin typeface="Cambria Math" panose="02040503050406030204" pitchFamily="18" charset="0"/>
                                        <a:ea typeface="Cambria Math" panose="02040503050406030204" pitchFamily="18" charset="0"/>
                                        <a:cs typeface="Arial" panose="020B0604020202020204" pitchFamily="34" charset="0"/>
                                      </a:rPr>
                                      <m:t>1</m:t>
                                    </m:r>
                                  </m:sub>
                                </m:sSub>
                              </m:e>
                            </m:d>
                            <m:r>
                              <a:rPr lang="en-US" sz="2000" i="1" kern="100">
                                <a:effectLst/>
                                <a:latin typeface="Cambria Math" panose="02040503050406030204" pitchFamily="18" charset="0"/>
                                <a:ea typeface="Cambria Math" panose="02040503050406030204" pitchFamily="18" charset="0"/>
                                <a:cs typeface="Arial" panose="020B0604020202020204" pitchFamily="34" charset="0"/>
                              </a:rPr>
                              <m:t>𝑡</m:t>
                            </m:r>
                          </m:e>
                        </m:eqAr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ℝ</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3992E9D-373E-A06C-AB44-5E5FBFDA14A6}"/>
                  </a:ext>
                </a:extLst>
              </p:cNvPr>
              <p:cNvSpPr txBox="1">
                <a:spLocks noRot="1" noChangeAspect="1" noMove="1" noResize="1" noEditPoints="1" noAdjustHandles="1" noChangeArrowheads="1" noChangeShapeType="1" noTextEdit="1"/>
              </p:cNvSpPr>
              <p:nvPr/>
            </p:nvSpPr>
            <p:spPr>
              <a:xfrm>
                <a:off x="610596" y="3566467"/>
                <a:ext cx="7922798" cy="1232004"/>
              </a:xfrm>
              <a:prstGeom prst="rect">
                <a:avLst/>
              </a:prstGeom>
              <a:blipFill>
                <a:blip r:embed="rId4"/>
                <a:stretch>
                  <a:fillRect l="-769" r="-154"/>
                </a:stretch>
              </a:blipFill>
            </p:spPr>
            <p:txBody>
              <a:bodyPr/>
              <a:lstStyle/>
              <a:p>
                <a:r>
                  <a:rPr lang="en-US">
                    <a:noFill/>
                  </a:rPr>
                  <a:t> </a:t>
                </a:r>
              </a:p>
            </p:txBody>
          </p:sp>
        </mc:Fallback>
      </mc:AlternateContent>
    </p:spTree>
    <p:extLst>
      <p:ext uri="{BB962C8B-B14F-4D97-AF65-F5344CB8AC3E}">
        <p14:creationId xmlns:p14="http://schemas.microsoft.com/office/powerpoint/2010/main" val="2313187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3" y="166898"/>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445261" y="1213482"/>
            <a:ext cx="8296068" cy="3310392"/>
            <a:chOff x="759720" y="1721711"/>
            <a:chExt cx="7663901" cy="6582343"/>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59720" y="1878706"/>
              <a:ext cx="7624555" cy="6425348"/>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799066" y="1721711"/>
                  <a:ext cx="7624555" cy="6493993"/>
                </a:xfrm>
                <a:prstGeom prst="rect">
                  <a:avLst/>
                </a:prstGeom>
                <a:noFill/>
              </p:spPr>
              <p:txBody>
                <a:bodyPr wrap="square">
                  <a:spAutoFit/>
                </a:bodyPr>
                <a:lstStyle/>
                <a:p>
                  <a:pPr>
                    <a:lnSpc>
                      <a:spcPct val="150000"/>
                    </a:lnSpc>
                    <a:spcBef>
                      <a:spcPts val="600"/>
                    </a:spcBef>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Bef>
                      <a:spcPts val="600"/>
                    </a:spcBef>
                    <a:spcAft>
                      <a:spcPts val="800"/>
                    </a:spcAft>
                  </a:pP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e>
                      </m:acc>
                      <m:r>
                        <a:rPr lang="en-US" sz="2000"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𝐴</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𝐴</m:t>
                          </m:r>
                        </m:e>
                        <m:sub>
                          <m:r>
                            <a:rPr lang="en-US" sz="20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a:latin typeface="Cambria Math" panose="02040503050406030204" pitchFamily="18" charset="0"/>
                                  <a:ea typeface="Times New Roman" panose="02020603050405020304" pitchFamily="18" charset="0"/>
                                  <a:cs typeface="Arial" panose="020B0604020202020204" pitchFamily="34" charset="0"/>
                                </a:rPr>
                              </m:ctrlPr>
                            </m:mPr>
                            <m:m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r>
                                  <a:rPr lang="en-US" sz="20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b>
                                        <m:r>
                                          <a:rPr lang="en-US" sz="2000">
                                            <a:latin typeface="Cambria Math" panose="02040503050406030204" pitchFamily="18" charset="0"/>
                                            <a:ea typeface="Times New Roman" panose="02020603050405020304" pitchFamily="18" charset="0"/>
                                            <a:cs typeface="Arial" panose="020B0604020202020204" pitchFamily="34" charset="0"/>
                                          </a:rPr>
                                          <m:t>2</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𝑥</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e>
                                </m:d>
                                <m:r>
                                  <a:rPr lang="en-US" sz="2000" i="1">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𝑦</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r>
                                  <a:rPr lang="en-US" sz="20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𝑦</m:t>
                                        </m:r>
                                      </m:e>
                                      <m:sub>
                                        <m:r>
                                          <a:rPr lang="en-US" sz="2000">
                                            <a:latin typeface="Cambria Math" panose="02040503050406030204" pitchFamily="18" charset="0"/>
                                            <a:ea typeface="Times New Roman" panose="02020603050405020304" pitchFamily="18" charset="0"/>
                                            <a:cs typeface="Arial" panose="020B0604020202020204" pitchFamily="34" charset="0"/>
                                          </a:rPr>
                                          <m:t>2</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𝑦</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e>
                                </m:d>
                                <m:r>
                                  <a:rPr lang="en-US" sz="2000" i="1">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𝑧</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r>
                                  <a:rPr lang="en-US" sz="20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𝑧</m:t>
                                        </m:r>
                                      </m:e>
                                      <m:sub>
                                        <m:r>
                                          <a:rPr lang="en-US" sz="2000">
                                            <a:latin typeface="Cambria Math" panose="02040503050406030204" pitchFamily="18" charset="0"/>
                                            <a:ea typeface="Times New Roman" panose="02020603050405020304" pitchFamily="18" charset="0"/>
                                            <a:cs typeface="Arial" panose="020B0604020202020204" pitchFamily="34" charset="0"/>
                                          </a:rPr>
                                          <m:t>2</m:t>
                                        </m:r>
                                      </m:sub>
                                    </m:sSub>
                                    <m:r>
                                      <a:rPr lang="en-US"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en-US" sz="2000" i="1">
                                            <a:latin typeface="Cambria Math" panose="02040503050406030204" pitchFamily="18" charset="0"/>
                                            <a:ea typeface="Times New Roman" panose="02020603050405020304" pitchFamily="18" charset="0"/>
                                            <a:cs typeface="Arial" panose="020B0604020202020204" pitchFamily="34" charset="0"/>
                                          </a:rPr>
                                          <m:t>𝑧</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e>
                                </m:d>
                                <m:r>
                                  <a:rPr lang="en-US" sz="2000" i="1">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dirty="0">
                      <a:latin typeface="Arial" panose="020B0604020202020204" pitchFamily="34" charset="0"/>
                      <a:ea typeface="Times New Roman" panose="02020603050405020304" pitchFamily="18" charset="0"/>
                    </a:rPr>
                    <a:t> (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𝑡</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ℝ</m:t>
                      </m:r>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799066" y="1721711"/>
                  <a:ext cx="7624555" cy="6493993"/>
                </a:xfrm>
                <a:prstGeom prst="rect">
                  <a:avLst/>
                </a:prstGeom>
                <a:blipFill>
                  <a:blip r:embed="rId3"/>
                  <a:stretch>
                    <a:fillRect l="-739" r="-1551" b="-2052"/>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1AFA60D3-ACD7-B4A1-9939-F22C2A4464EE}"/>
              </a:ext>
            </a:extLst>
          </p:cNvPr>
          <p:cNvPicPr>
            <a:picLocks noChangeAspect="1"/>
          </p:cNvPicPr>
          <p:nvPr/>
        </p:nvPicPr>
        <p:blipFill>
          <a:blip r:embed="rId4"/>
          <a:stretch>
            <a:fillRect/>
          </a:stretch>
        </p:blipFill>
        <p:spPr>
          <a:xfrm>
            <a:off x="7873340" y="517614"/>
            <a:ext cx="867988" cy="458047"/>
          </a:xfrm>
          <a:prstGeom prst="rect">
            <a:avLst/>
          </a:prstGeom>
        </p:spPr>
      </p:pic>
    </p:spTree>
    <p:extLst>
      <p:ext uri="{BB962C8B-B14F-4D97-AF65-F5344CB8AC3E}">
        <p14:creationId xmlns:p14="http://schemas.microsoft.com/office/powerpoint/2010/main" val="514624903"/>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3" y="166898"/>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445261" y="1213482"/>
            <a:ext cx="8253476" cy="3310392"/>
            <a:chOff x="759720" y="1721711"/>
            <a:chExt cx="7624555" cy="6582343"/>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59720" y="1878706"/>
              <a:ext cx="7624555" cy="6425348"/>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894116" y="1721711"/>
                  <a:ext cx="7355762" cy="6533262"/>
                </a:xfrm>
                <a:prstGeom prst="rect">
                  <a:avLst/>
                </a:prstGeom>
                <a:noFill/>
              </p:spPr>
              <p:txBody>
                <a:bodyPr wrap="square">
                  <a:spAutoFit/>
                </a:bodyPr>
                <a:lstStyle/>
                <a:p>
                  <a:pPr marL="342900" lvl="0" indent="-342900" algn="just">
                    <a:lnSpc>
                      <a:spcPct val="250000"/>
                    </a:lnSpc>
                    <a:spcBef>
                      <a:spcPts val="600"/>
                    </a:spcBef>
                    <a:spcAft>
                      <a:spcPts val="800"/>
                    </a:spcAft>
                    <a:buFont typeface="Symbol" panose="05050102010706020507" pitchFamily="18" charset="2"/>
                    <a:buChar char=""/>
                    <a:tabLst>
                      <a:tab pos="135890" algn="l"/>
                      <a:tab pos="457200" algn="l"/>
                    </a:tabLs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indent="-12065" algn="just">
                    <a:lnSpc>
                      <a:spcPct val="250000"/>
                    </a:lnSpc>
                    <a:spcBef>
                      <a:spcPts val="600"/>
                    </a:spcBef>
                    <a:spcAft>
                      <a:spcPts val="800"/>
                    </a:spcAft>
                    <a:tabLst>
                      <a:tab pos="135890" algn="l"/>
                    </a:tabLst>
                  </a:pPr>
                  <a14:m>
                    <m:oMathPara xmlns:m="http://schemas.openxmlformats.org/officeDocument/2006/math">
                      <m:oMathParaPr>
                        <m:jc m:val="centerGroup"/>
                      </m:oMathParaPr>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num>
                          <m:den>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den>
                        </m:f>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num>
                          <m:den>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den>
                        </m:f>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num>
                          <m:den>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den>
                        </m:f>
                      </m:oMath>
                    </m:oMathPara>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894116" y="1721711"/>
                  <a:ext cx="7355762" cy="6533262"/>
                </a:xfrm>
                <a:prstGeom prst="rect">
                  <a:avLst/>
                </a:prstGeom>
                <a:blipFill>
                  <a:blip r:embed="rId3"/>
                  <a:stretch>
                    <a:fillRect l="-842" r="-1685"/>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1AFA60D3-ACD7-B4A1-9939-F22C2A4464EE}"/>
              </a:ext>
            </a:extLst>
          </p:cNvPr>
          <p:cNvPicPr>
            <a:picLocks noChangeAspect="1"/>
          </p:cNvPicPr>
          <p:nvPr/>
        </p:nvPicPr>
        <p:blipFill>
          <a:blip r:embed="rId4"/>
          <a:stretch>
            <a:fillRect/>
          </a:stretch>
        </p:blipFill>
        <p:spPr>
          <a:xfrm>
            <a:off x="7873340" y="517614"/>
            <a:ext cx="867988" cy="458047"/>
          </a:xfrm>
          <a:prstGeom prst="rect">
            <a:avLst/>
          </a:prstGeom>
        </p:spPr>
      </p:pic>
    </p:spTree>
    <p:extLst>
      <p:ext uri="{BB962C8B-B14F-4D97-AF65-F5344CB8AC3E}">
        <p14:creationId xmlns:p14="http://schemas.microsoft.com/office/powerpoint/2010/main" val="1940712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643B7B-CFD5-C538-9DDD-F4BB7C3F5930}"/>
                  </a:ext>
                </a:extLst>
              </p:cNvPr>
              <p:cNvSpPr txBox="1"/>
              <p:nvPr/>
            </p:nvSpPr>
            <p:spPr>
              <a:xfrm>
                <a:off x="678131" y="359573"/>
                <a:ext cx="7787738" cy="1427635"/>
              </a:xfrm>
              <a:prstGeom prst="rect">
                <a:avLst/>
              </a:prstGeom>
              <a:noFill/>
            </p:spPr>
            <p:txBody>
              <a:bodyPr wrap="square">
                <a:spAutoFit/>
              </a:bodyPr>
              <a:lstStyle/>
              <a:p>
                <a:pPr algn="just">
                  <a:lnSpc>
                    <a:spcPct val="150000"/>
                  </a:lnSpc>
                  <a:spcAft>
                    <a:spcPts val="800"/>
                  </a:spcAft>
                </a:pP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6.</a:t>
                </a:r>
                <a:r>
                  <a:rPr lang="en-US" sz="2000" kern="100"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1;2; −1</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𝐵</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2;4;0</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1643B7B-CFD5-C538-9DDD-F4BB7C3F5930}"/>
                  </a:ext>
                </a:extLst>
              </p:cNvPr>
              <p:cNvSpPr txBox="1">
                <a:spLocks noRot="1" noChangeAspect="1" noMove="1" noResize="1" noEditPoints="1" noAdjustHandles="1" noChangeArrowheads="1" noChangeShapeType="1" noTextEdit="1"/>
              </p:cNvSpPr>
              <p:nvPr/>
            </p:nvSpPr>
            <p:spPr>
              <a:xfrm>
                <a:off x="678131" y="359573"/>
                <a:ext cx="7787738" cy="1427635"/>
              </a:xfrm>
              <a:prstGeom prst="rect">
                <a:avLst/>
              </a:prstGeom>
              <a:blipFill>
                <a:blip r:embed="rId2"/>
                <a:stretch>
                  <a:fillRect l="-782" r="-782"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19BE48-C970-22B9-02FF-17C850337A63}"/>
                  </a:ext>
                </a:extLst>
              </p:cNvPr>
              <p:cNvSpPr txBox="1"/>
              <p:nvPr/>
            </p:nvSpPr>
            <p:spPr>
              <a:xfrm>
                <a:off x="932104" y="2217743"/>
                <a:ext cx="7344575" cy="2548583"/>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Đường thẳng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đi qua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1;2; −1</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có vectơ chỉ phương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latin typeface="Cambria Math" panose="02040503050406030204" pitchFamily="18" charset="0"/>
                            <a:ea typeface="Times New Roman" panose="02020603050405020304" pitchFamily="18" charset="0"/>
                            <a:cs typeface="Arial" panose="020B0604020202020204" pitchFamily="34" charset="0"/>
                          </a:rPr>
                          <m:t>𝐴𝐵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1;2;1</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Do đó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phương trình tham số là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=2+2</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e>
                        </m:eqAr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có phương trình chính tắc là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nl-NL"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nl-NL"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nl-NL"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8F19BE48-C970-22B9-02FF-17C850337A63}"/>
                  </a:ext>
                </a:extLst>
              </p:cNvPr>
              <p:cNvSpPr txBox="1">
                <a:spLocks noRot="1" noChangeAspect="1" noMove="1" noResize="1" noEditPoints="1" noAdjustHandles="1" noChangeArrowheads="1" noChangeShapeType="1" noTextEdit="1"/>
              </p:cNvSpPr>
              <p:nvPr/>
            </p:nvSpPr>
            <p:spPr>
              <a:xfrm>
                <a:off x="932104" y="2217743"/>
                <a:ext cx="7344575" cy="2548583"/>
              </a:xfrm>
              <a:prstGeom prst="rect">
                <a:avLst/>
              </a:prstGeom>
              <a:blipFill>
                <a:blip r:embed="rId3"/>
                <a:stretch>
                  <a:fillRect l="-913" r="-174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2913000-828E-4681-4A65-C8D4B461158C}"/>
              </a:ext>
            </a:extLst>
          </p:cNvPr>
          <p:cNvSpPr txBox="1"/>
          <p:nvPr/>
        </p:nvSpPr>
        <p:spPr>
          <a:xfrm>
            <a:off x="311168" y="2017688"/>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latin typeface="Arial"/>
              <a:cs typeface="Arial"/>
              <a:sym typeface="Arial"/>
            </a:endParaRPr>
          </a:p>
        </p:txBody>
      </p:sp>
    </p:spTree>
    <p:extLst>
      <p:ext uri="{BB962C8B-B14F-4D97-AF65-F5344CB8AC3E}">
        <p14:creationId xmlns:p14="http://schemas.microsoft.com/office/powerpoint/2010/main" val="23074949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A514A4-BED7-9C73-28DF-5B0EBBBA9FDB}"/>
                  </a:ext>
                </a:extLst>
              </p:cNvPr>
              <p:cNvSpPr txBox="1"/>
              <p:nvPr/>
            </p:nvSpPr>
            <p:spPr>
              <a:xfrm>
                <a:off x="2844969" y="419704"/>
                <a:ext cx="5725802" cy="958660"/>
              </a:xfrm>
              <a:prstGeom prst="rect">
                <a:avLst/>
              </a:prstGeom>
              <a:noFill/>
            </p:spPr>
            <p:txBody>
              <a:bodyPr wrap="square">
                <a:spAutoFit/>
              </a:bodyPr>
              <a:lstStyle/>
              <a:p>
                <a:pPr lvl="0" algn="just">
                  <a:lnSpc>
                    <a:spcPct val="150000"/>
                  </a:lnSpc>
                  <a:buClrTx/>
                </a:pPr>
                <a:r>
                  <a:rPr lang="en-US" sz="2000">
                    <a:latin typeface="Arial" panose="020B0604020202020204" pitchFamily="34" charset="0"/>
                    <a:ea typeface="Times New Roman" panose="02020603050405020304" pitchFamily="18" charset="0"/>
                  </a:rPr>
                  <a:t>Trong không gian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a:latin typeface="Arial" panose="020B0604020202020204" pitchFamily="34" charset="0"/>
                    <a:ea typeface="Times New Roman" panose="02020603050405020304" pitchFamily="18" charset="0"/>
                  </a:rPr>
                  <a:t>, viết phương trình đường thẳng đi qua hai điểm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3</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a:latin typeface="Arial" panose="020B0604020202020204" pitchFamily="34" charset="0"/>
                    <a:ea typeface="Times New Roman" panose="02020603050405020304" pitchFamily="18" charset="0"/>
                  </a:rPr>
                  <a:t> và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𝐵</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6</m:t>
                        </m:r>
                      </m:e>
                    </m:d>
                  </m:oMath>
                </a14:m>
                <a:r>
                  <a:rPr lang="en-US" sz="2000">
                    <a:latin typeface="Arial" panose="020B0604020202020204" pitchFamily="34" charset="0"/>
                    <a:ea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sym typeface="Arial"/>
                </a:endParaRPr>
              </a:p>
            </p:txBody>
          </p:sp>
        </mc:Choice>
        <mc:Fallback xmlns="">
          <p:sp>
            <p:nvSpPr>
              <p:cNvPr id="5" name="TextBox 4">
                <a:extLst>
                  <a:ext uri="{FF2B5EF4-FFF2-40B4-BE49-F238E27FC236}">
                    <a16:creationId xmlns:a16="http://schemas.microsoft.com/office/drawing/2014/main" id="{66A514A4-BED7-9C73-28DF-5B0EBBBA9FDB}"/>
                  </a:ext>
                </a:extLst>
              </p:cNvPr>
              <p:cNvSpPr txBox="1">
                <a:spLocks noRot="1" noChangeAspect="1" noMove="1" noResize="1" noEditPoints="1" noAdjustHandles="1" noChangeArrowheads="1" noChangeShapeType="1" noTextEdit="1"/>
              </p:cNvSpPr>
              <p:nvPr/>
            </p:nvSpPr>
            <p:spPr>
              <a:xfrm>
                <a:off x="2844969" y="419704"/>
                <a:ext cx="5725802" cy="958660"/>
              </a:xfrm>
              <a:prstGeom prst="rect">
                <a:avLst/>
              </a:prstGeom>
              <a:blipFill>
                <a:blip r:embed="rId3"/>
                <a:stretch>
                  <a:fillRect l="-1171" r="-2236" b="-1082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FF2F6265-BF9B-FFE2-4645-2AD50D8433F5}"/>
              </a:ext>
            </a:extLst>
          </p:cNvPr>
          <p:cNvGrpSpPr/>
          <p:nvPr/>
        </p:nvGrpSpPr>
        <p:grpSpPr>
          <a:xfrm>
            <a:off x="573229" y="529464"/>
            <a:ext cx="2114343" cy="739140"/>
            <a:chOff x="1624734" y="1360680"/>
            <a:chExt cx="5309466" cy="1569778"/>
          </a:xfrm>
        </p:grpSpPr>
        <p:sp>
          <p:nvSpPr>
            <p:cNvPr id="9" name="Rectangle 8">
              <a:extLst>
                <a:ext uri="{FF2B5EF4-FFF2-40B4-BE49-F238E27FC236}">
                  <a16:creationId xmlns:a16="http://schemas.microsoft.com/office/drawing/2014/main" id="{2FA100A8-D1D4-6BEB-E403-E648885EE3D8}"/>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13" name="Rectangle 12">
              <a:extLst>
                <a:ext uri="{FF2B5EF4-FFF2-40B4-BE49-F238E27FC236}">
                  <a16:creationId xmlns:a16="http://schemas.microsoft.com/office/drawing/2014/main" id="{938D0904-31E4-992F-7C8F-D6B5C1F9BB30}"/>
                </a:ext>
              </a:extLst>
            </p:cNvPr>
            <p:cNvSpPr/>
            <p:nvPr/>
          </p:nvSpPr>
          <p:spPr>
            <a:xfrm>
              <a:off x="1882801" y="1549559"/>
              <a:ext cx="4793328" cy="1192020"/>
            </a:xfrm>
            <a:prstGeom prst="rect">
              <a:avLst/>
            </a:prstGeom>
            <a:solidFill>
              <a:srgbClr val="D1F3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ea typeface="+mn-ea"/>
                  <a:cs typeface="Arial" panose="020B0604020202020204" pitchFamily="34" charset="0"/>
                </a:rPr>
                <a:t>Luyện</a:t>
              </a:r>
              <a:r>
                <a:rPr lang="en-US" sz="2200" b="1" kern="1200" dirty="0">
                  <a:solidFill>
                    <a:prstClr val="black"/>
                  </a:solidFill>
                  <a:ea typeface="+mn-ea"/>
                  <a:cs typeface="Arial" panose="020B0604020202020204" pitchFamily="34" charset="0"/>
                </a:rPr>
                <a:t> </a:t>
              </a:r>
              <a:r>
                <a:rPr lang="en-US" sz="2200" b="1" kern="1200" dirty="0" err="1">
                  <a:solidFill>
                    <a:prstClr val="black"/>
                  </a:solidFill>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lang="en-US" sz="2200" b="1" kern="1200" dirty="0">
                  <a:solidFill>
                    <a:prstClr val="black"/>
                  </a:solidFill>
                  <a:ea typeface="+mn-ea"/>
                  <a:cs typeface="Arial" panose="020B0604020202020204" pitchFamily="34" charset="0"/>
                </a:rPr>
                <a:t>6</a:t>
              </a:r>
              <a:endPar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grpSp>
      <p:sp>
        <p:nvSpPr>
          <p:cNvPr id="2" name="TextBox 1">
            <a:extLst>
              <a:ext uri="{FF2B5EF4-FFF2-40B4-BE49-F238E27FC236}">
                <a16:creationId xmlns:a16="http://schemas.microsoft.com/office/drawing/2014/main" id="{B1D71394-7445-31A4-BD7D-6791107F46DF}"/>
              </a:ext>
            </a:extLst>
          </p:cNvPr>
          <p:cNvSpPr txBox="1"/>
          <p:nvPr/>
        </p:nvSpPr>
        <p:spPr>
          <a:xfrm>
            <a:off x="4205037" y="1589607"/>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034CB2-082B-6472-B421-0E8A2B59EA72}"/>
                  </a:ext>
                </a:extLst>
              </p:cNvPr>
              <p:cNvSpPr txBox="1"/>
              <p:nvPr/>
            </p:nvSpPr>
            <p:spPr>
              <a:xfrm>
                <a:off x="484211" y="2200960"/>
                <a:ext cx="8175578" cy="2432525"/>
              </a:xfrm>
              <a:prstGeom prst="rect">
                <a:avLst/>
              </a:prstGeom>
              <a:noFill/>
            </p:spPr>
            <p:txBody>
              <a:bodyPr wrap="square">
                <a:spAutoFit/>
              </a:bodyPr>
              <a:lstStyle/>
              <a:p>
                <a:pPr>
                  <a:lnSpc>
                    <a:spcPct val="150000"/>
                  </a:lnSpc>
                  <a:spcBef>
                    <a:spcPts val="600"/>
                  </a:spcBef>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thắng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điếm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A</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e>
                    </m:acc>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0</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2</m:t>
                              </m:r>
                            </m:e>
                          </m:mr>
                          <m:m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1</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d>
                      <m:dPr>
                        <m:begChr m:val="{"/>
                        <m:end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mPr>
                          <m:m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a:effectLst/>
                                  <a:latin typeface="Cambria Math" panose="02040503050406030204" pitchFamily="18" charset="0"/>
                                  <a:ea typeface="Times New Roman" panose="02020603050405020304" pitchFamily="18" charset="0"/>
                                  <a:cs typeface="Arial" panose="020B0604020202020204" pitchFamily="34" charset="0"/>
                                </a:rPr>
                                <m:t>2</m:t>
                              </m:r>
                            </m:e>
                          </m:mr>
                          <m:mr>
                            <m:e>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a:effectLst/>
                                  <a:latin typeface="Cambria Math" panose="02040503050406030204" pitchFamily="18" charset="0"/>
                                  <a:ea typeface="Times New Roman" panose="02020603050405020304" pitchFamily="18" charset="0"/>
                                  <a:cs typeface="Arial" panose="020B0604020202020204" pitchFamily="34" charset="0"/>
                                </a:rPr>
                                <m:t>1</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effectLst/>
                                  <a:latin typeface="Cambria Math" panose="02040503050406030204" pitchFamily="18" charset="0"/>
                                  <a:ea typeface="Times New Roman" panose="02020603050405020304" pitchFamily="18" charset="0"/>
                                  <a:cs typeface="Arial" panose="020B0604020202020204" pitchFamily="34" charset="0"/>
                                </a:rPr>
                                <m:t>𝑧</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a:effectLst/>
                                  <a:latin typeface="Cambria Math" panose="02040503050406030204" pitchFamily="18" charset="0"/>
                                  <a:ea typeface="Times New Roman" panose="02020603050405020304" pitchFamily="18" charset="0"/>
                                  <a:cs typeface="Arial" panose="020B0604020202020204" pitchFamily="34" charset="0"/>
                                </a:rPr>
                                <m:t>3</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𝑡</m:t>
                              </m:r>
                            </m:e>
                          </m:mr>
                        </m:m>
                      </m:e>
                    </m:d>
                    <m:r>
                      <a:rPr lang="en-US" sz="2000" i="1">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𝑡</m:t>
                    </m:r>
                    <m:r>
                      <a:rPr lang="en-US" sz="2000">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ℝ</m:t>
                    </m:r>
                    <m:r>
                      <a:rPr lang="en-US" sz="2000">
                        <a:effectLst/>
                        <a:latin typeface="Cambria Math" panose="02040503050406030204" pitchFamily="18" charset="0"/>
                        <a:ea typeface="Times New Roman" panose="02020603050405020304" pitchFamily="18" charset="0"/>
                        <a:cs typeface="Arial" panose="020B0604020202020204" pitchFamily="34" charset="0"/>
                      </a:rPr>
                      <m:t>)</m:t>
                    </m:r>
                  </m:oMath>
                </a14:m>
                <a:br>
                  <a:rPr lang="en-US" sz="2000" dirty="0">
                    <a:effectLst/>
                    <a:latin typeface="Arial" panose="020B0604020202020204" pitchFamily="34" charset="0"/>
                    <a:ea typeface="Times New Roman" panose="02020603050405020304" pitchFamily="18" charset="0"/>
                  </a:rPr>
                </a:br>
                <a:endParaRPr lang="en-US" sz="2000" dirty="0"/>
              </a:p>
            </p:txBody>
          </p:sp>
        </mc:Choice>
        <mc:Fallback xmlns="">
          <p:sp>
            <p:nvSpPr>
              <p:cNvPr id="4" name="TextBox 3">
                <a:extLst>
                  <a:ext uri="{FF2B5EF4-FFF2-40B4-BE49-F238E27FC236}">
                    <a16:creationId xmlns:a16="http://schemas.microsoft.com/office/drawing/2014/main" id="{C8034CB2-082B-6472-B421-0E8A2B59EA72}"/>
                  </a:ext>
                </a:extLst>
              </p:cNvPr>
              <p:cNvSpPr txBox="1">
                <a:spLocks noRot="1" noChangeAspect="1" noMove="1" noResize="1" noEditPoints="1" noAdjustHandles="1" noChangeArrowheads="1" noChangeShapeType="1" noTextEdit="1"/>
              </p:cNvSpPr>
              <p:nvPr/>
            </p:nvSpPr>
            <p:spPr>
              <a:xfrm>
                <a:off x="484211" y="2200960"/>
                <a:ext cx="8175578" cy="2432525"/>
              </a:xfrm>
              <a:prstGeom prst="rect">
                <a:avLst/>
              </a:prstGeom>
              <a:blipFill>
                <a:blip r:embed="rId4"/>
                <a:stretch>
                  <a:fillRect l="-745"/>
                </a:stretch>
              </a:blipFill>
            </p:spPr>
            <p:txBody>
              <a:bodyPr/>
              <a:lstStyle/>
              <a:p>
                <a:r>
                  <a:rPr lang="en-US">
                    <a:noFill/>
                  </a:rPr>
                  <a:t> </a:t>
                </a:r>
              </a:p>
            </p:txBody>
          </p:sp>
        </mc:Fallback>
      </mc:AlternateContent>
    </p:spTree>
    <p:extLst>
      <p:ext uri="{BB962C8B-B14F-4D97-AF65-F5344CB8AC3E}">
        <p14:creationId xmlns:p14="http://schemas.microsoft.com/office/powerpoint/2010/main" val="237841079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3" name="Picture 2">
            <a:extLst>
              <a:ext uri="{FF2B5EF4-FFF2-40B4-BE49-F238E27FC236}">
                <a16:creationId xmlns:a16="http://schemas.microsoft.com/office/drawing/2014/main" id="{F8224EB7-256C-5F8D-3016-F96B49355047}"/>
              </a:ext>
            </a:extLst>
          </p:cNvPr>
          <p:cNvPicPr>
            <a:picLocks noChangeAspect="1"/>
          </p:cNvPicPr>
          <p:nvPr/>
        </p:nvPicPr>
        <p:blipFill>
          <a:blip r:embed="rId3"/>
          <a:srcRect/>
          <a:stretch/>
        </p:blipFill>
        <p:spPr>
          <a:xfrm>
            <a:off x="5425812" y="1731242"/>
            <a:ext cx="3155753" cy="2763750"/>
          </a:xfrm>
          <a:prstGeom prst="rect">
            <a:avLst/>
          </a:prstGeom>
        </p:spPr>
      </p:pic>
      <p:sp>
        <p:nvSpPr>
          <p:cNvPr id="5" name="TextBox 4">
            <a:extLst>
              <a:ext uri="{FF2B5EF4-FFF2-40B4-BE49-F238E27FC236}">
                <a16:creationId xmlns:a16="http://schemas.microsoft.com/office/drawing/2014/main" id="{9BC7EE70-0C47-260C-0895-F80A9CF4745F}"/>
              </a:ext>
            </a:extLst>
          </p:cNvPr>
          <p:cNvSpPr txBox="1"/>
          <p:nvPr/>
        </p:nvSpPr>
        <p:spPr>
          <a:xfrm>
            <a:off x="3102061" y="520065"/>
            <a:ext cx="5691717" cy="958660"/>
          </a:xfrm>
          <a:prstGeom prst="rect">
            <a:avLst/>
          </a:prstGeom>
          <a:noFill/>
        </p:spPr>
        <p:txBody>
          <a:bodyPr wrap="square">
            <a:spAutoFit/>
          </a:bodyPr>
          <a:lstStyle/>
          <a:p>
            <a:pPr algn="just">
              <a:lnSpc>
                <a:spcPct val="150000"/>
              </a:lnSpc>
              <a:spcAft>
                <a:spcPts val="800"/>
              </a:spcAft>
            </a:pPr>
            <a:r>
              <a:rPr lang="en-US" sz="2000" kern="100" dirty="0">
                <a:latin typeface="+mj-lt"/>
                <a:ea typeface="Times New Roman" panose="02020603050405020304" pitchFamily="18" charset="0"/>
                <a:cs typeface="Times New Roman" panose="02020603050405020304" pitchFamily="18" charset="0"/>
              </a:rPr>
              <a:t>(H.5.27) Trong </a:t>
            </a:r>
            <a:r>
              <a:rPr lang="en-US" sz="2000" kern="100" dirty="0" err="1">
                <a:latin typeface="+mj-lt"/>
                <a:ea typeface="Times New Roman" panose="02020603050405020304" pitchFamily="18" charset="0"/>
                <a:cs typeface="Times New Roman" panose="02020603050405020304" pitchFamily="18" charset="0"/>
              </a:rPr>
              <a:t>tình</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huống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mở</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đầu</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hãy</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thực</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hiện</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các</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bước</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sau</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và</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trả</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lời</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câu</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hỏi</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đã</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được</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nêu</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ra.</a:t>
            </a:r>
            <a:endParaRPr lang="en-US" sz="2000" kern="100" dirty="0">
              <a:latin typeface="+mj-l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4D5D1B5E-3C6D-2AC6-8AA7-C2A3715555D9}"/>
              </a:ext>
            </a:extLst>
          </p:cNvPr>
          <p:cNvGrpSpPr/>
          <p:nvPr/>
        </p:nvGrpSpPr>
        <p:grpSpPr>
          <a:xfrm>
            <a:off x="211073" y="520065"/>
            <a:ext cx="2930654" cy="746149"/>
            <a:chOff x="1852505" y="3331270"/>
            <a:chExt cx="4741161" cy="1301645"/>
          </a:xfrm>
        </p:grpSpPr>
        <p:sp>
          <p:nvSpPr>
            <p:cNvPr id="7" name="Freeform 29">
              <a:extLst>
                <a:ext uri="{FF2B5EF4-FFF2-40B4-BE49-F238E27FC236}">
                  <a16:creationId xmlns:a16="http://schemas.microsoft.com/office/drawing/2014/main" id="{9B1AE086-A5EA-84FF-0E7E-D9DDDC7F820D}"/>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8" name="Rectangle 7">
              <a:extLst>
                <a:ext uri="{FF2B5EF4-FFF2-40B4-BE49-F238E27FC236}">
                  <a16:creationId xmlns:a16="http://schemas.microsoft.com/office/drawing/2014/main" id="{C1641F03-6389-541C-311D-FD5F9EC9E8A9}"/>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1</a:t>
              </a:r>
              <a:endParaRPr kumimoji="0" lang="en-US" sz="2600" b="1" i="0" u="none" strike="noStrike" kern="1200" cap="none" spc="0" normalizeH="0" baseline="0" noProof="0" dirty="0">
                <a:ln w="0">
                  <a:noFill/>
                </a:ln>
                <a:solidFill>
                  <a:schemeClr val="accent2">
                    <a:lumMod val="75000"/>
                  </a:schemeClr>
                </a:solidFill>
                <a:effectLst/>
                <a:uLnTx/>
                <a:uFillTx/>
                <a:latin typeface="+mj-lt"/>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01C7467-4EB9-B4D0-C459-4A1EDED547DA}"/>
                  </a:ext>
                </a:extLst>
              </p:cNvPr>
              <p:cNvSpPr txBox="1"/>
              <p:nvPr/>
            </p:nvSpPr>
            <p:spPr>
              <a:xfrm>
                <a:off x="689409" y="1731242"/>
                <a:ext cx="4572000" cy="301050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Viết</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phương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tham</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số</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đường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thẳng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𝑀𝑁</m:t>
                    </m:r>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Tính</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tọa</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độ</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giao</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điểm</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𝐷</m:t>
                    </m:r>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đường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thẳng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𝑀𝑁</m:t>
                    </m:r>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với</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phẳng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𝑂𝑥𝑦</m:t>
                        </m:r>
                      </m:e>
                    </m:d>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Hỏi</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điểm</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𝐷</m:t>
                    </m:r>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có</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nằm</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giữa</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hai</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điểm</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𝑀</m:t>
                    </m:r>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và</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𝑁</m:t>
                    </m:r>
                  </m:oMath>
                </a14:m>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hay </a:t>
                </a:r>
                <a:r>
                  <a:rPr kumimoji="0" lang="en-US" sz="20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không</a:t>
                </a:r>
                <a:r>
                  <a:rPr kumimoji="0" lang="en-US" sz="20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0" name="TextBox 9">
                <a:extLst>
                  <a:ext uri="{FF2B5EF4-FFF2-40B4-BE49-F238E27FC236}">
                    <a16:creationId xmlns:a16="http://schemas.microsoft.com/office/drawing/2014/main" id="{401C7467-4EB9-B4D0-C459-4A1EDED547DA}"/>
                  </a:ext>
                </a:extLst>
              </p:cNvPr>
              <p:cNvSpPr txBox="1">
                <a:spLocks noRot="1" noChangeAspect="1" noMove="1" noResize="1" noEditPoints="1" noAdjustHandles="1" noChangeArrowheads="1" noChangeShapeType="1" noTextEdit="1"/>
              </p:cNvSpPr>
              <p:nvPr/>
            </p:nvSpPr>
            <p:spPr>
              <a:xfrm>
                <a:off x="689409" y="1731242"/>
                <a:ext cx="4572000" cy="3010504"/>
              </a:xfrm>
              <a:prstGeom prst="rect">
                <a:avLst/>
              </a:prstGeom>
              <a:blipFill>
                <a:blip r:embed="rId4"/>
                <a:stretch>
                  <a:fillRect l="-1333" r="-3067" b="-283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078678BA-17C2-B4B8-AE1B-0DA872CA56CF}"/>
              </a:ext>
            </a:extLst>
          </p:cNvPr>
          <p:cNvPicPr>
            <a:picLocks noChangeAspect="1"/>
          </p:cNvPicPr>
          <p:nvPr/>
        </p:nvPicPr>
        <p:blipFill>
          <a:blip r:embed="rId5"/>
          <a:stretch>
            <a:fillRect/>
          </a:stretch>
        </p:blipFill>
        <p:spPr>
          <a:xfrm>
            <a:off x="86600" y="4740850"/>
            <a:ext cx="1592571" cy="402650"/>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3" name="Picture 2">
            <a:extLst>
              <a:ext uri="{FF2B5EF4-FFF2-40B4-BE49-F238E27FC236}">
                <a16:creationId xmlns:a16="http://schemas.microsoft.com/office/drawing/2014/main" id="{F8224EB7-256C-5F8D-3016-F96B49355047}"/>
              </a:ext>
            </a:extLst>
          </p:cNvPr>
          <p:cNvPicPr>
            <a:picLocks noChangeAspect="1"/>
          </p:cNvPicPr>
          <p:nvPr/>
        </p:nvPicPr>
        <p:blipFill>
          <a:blip r:embed="rId3"/>
          <a:srcRect/>
          <a:stretch/>
        </p:blipFill>
        <p:spPr>
          <a:xfrm>
            <a:off x="6099581" y="520065"/>
            <a:ext cx="2309493" cy="202261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C7EE70-0C47-260C-0895-F80A9CF4745F}"/>
                  </a:ext>
                </a:extLst>
              </p:cNvPr>
              <p:cNvSpPr txBox="1"/>
              <p:nvPr/>
            </p:nvSpPr>
            <p:spPr>
              <a:xfrm>
                <a:off x="734233" y="1686452"/>
                <a:ext cx="7674841" cy="3220305"/>
              </a:xfrm>
              <a:prstGeom prst="rect">
                <a:avLst/>
              </a:prstGeom>
              <a:noFill/>
            </p:spPr>
            <p:txBody>
              <a:bodyPr wrap="square">
                <a:spAutoFit/>
              </a:bodyPr>
              <a:lstStyle/>
              <a:p>
                <a:pPr>
                  <a:lnSpc>
                    <a:spcPct val="200000"/>
                  </a:lnSpc>
                  <a:spcBef>
                    <a:spcPts val="600"/>
                  </a:spcBef>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𝑀𝑁</m:t>
                        </m:r>
                      </m:e>
                    </m:acc>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3</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3</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12</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3</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4</m:t>
                    </m:r>
                    <m:r>
                      <a:rPr lang="en-US" sz="2000"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MN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M</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2</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3</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4</m:t>
                    </m:r>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vectơ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𝑢</m:t>
                        </m:r>
                      </m:e>
                    </m:acc>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1</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1</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4</m:t>
                    </m:r>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a:latin typeface="Cambria Math" panose="02040503050406030204" pitchFamily="18" charset="0"/>
                                <a:ea typeface="Times New Roman" panose="02020603050405020304" pitchFamily="18" charset="0"/>
                                <a:cs typeface="Arial" panose="020B0604020202020204" pitchFamily="34" charset="0"/>
                              </a:rPr>
                            </m:ctrlPr>
                          </m:mPr>
                          <m:m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2</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3</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dirty="0">
                    <a:latin typeface="Arial" panose="020B0604020202020204" pitchFamily="34" charset="0"/>
                    <a:ea typeface="Times New Roman" panose="02020603050405020304" pitchFamily="18" charset="0"/>
                  </a:rPr>
                  <a:t>, (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𝑡</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ℝ</m:t>
                    </m:r>
                    <m:r>
                      <a:rPr lang="en-US" sz="2000">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BC7EE70-0C47-260C-0895-F80A9CF4745F}"/>
                  </a:ext>
                </a:extLst>
              </p:cNvPr>
              <p:cNvSpPr txBox="1">
                <a:spLocks noRot="1" noChangeAspect="1" noMove="1" noResize="1" noEditPoints="1" noAdjustHandles="1" noChangeArrowheads="1" noChangeShapeType="1" noTextEdit="1"/>
              </p:cNvSpPr>
              <p:nvPr/>
            </p:nvSpPr>
            <p:spPr>
              <a:xfrm>
                <a:off x="734233" y="1686452"/>
                <a:ext cx="7674841" cy="3220305"/>
              </a:xfrm>
              <a:prstGeom prst="rect">
                <a:avLst/>
              </a:prstGeom>
              <a:blipFill>
                <a:blip r:embed="rId4"/>
                <a:stretch>
                  <a:fillRect l="-79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EBBCAEF-966D-8203-E9F2-C1C978228556}"/>
              </a:ext>
            </a:extLst>
          </p:cNvPr>
          <p:cNvSpPr txBox="1"/>
          <p:nvPr/>
        </p:nvSpPr>
        <p:spPr>
          <a:xfrm>
            <a:off x="2905627" y="796792"/>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1A3C49AA-579A-D6B7-7130-770FC732BA45}"/>
              </a:ext>
            </a:extLst>
          </p:cNvPr>
          <p:cNvPicPr>
            <a:picLocks noChangeAspect="1"/>
          </p:cNvPicPr>
          <p:nvPr/>
        </p:nvPicPr>
        <p:blipFill>
          <a:blip r:embed="rId5"/>
          <a:stretch>
            <a:fillRect/>
          </a:stretch>
        </p:blipFill>
        <p:spPr>
          <a:xfrm>
            <a:off x="337371" y="148682"/>
            <a:ext cx="793723" cy="801282"/>
          </a:xfrm>
          <a:prstGeom prst="rect">
            <a:avLst/>
          </a:prstGeom>
        </p:spPr>
      </p:pic>
    </p:spTree>
    <p:extLst>
      <p:ext uri="{BB962C8B-B14F-4D97-AF65-F5344CB8AC3E}">
        <p14:creationId xmlns:p14="http://schemas.microsoft.com/office/powerpoint/2010/main" val="1282267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3" name="Picture 2">
            <a:extLst>
              <a:ext uri="{FF2B5EF4-FFF2-40B4-BE49-F238E27FC236}">
                <a16:creationId xmlns:a16="http://schemas.microsoft.com/office/drawing/2014/main" id="{F8224EB7-256C-5F8D-3016-F96B49355047}"/>
              </a:ext>
            </a:extLst>
          </p:cNvPr>
          <p:cNvPicPr>
            <a:picLocks noChangeAspect="1"/>
          </p:cNvPicPr>
          <p:nvPr/>
        </p:nvPicPr>
        <p:blipFill>
          <a:blip r:embed="rId3"/>
          <a:srcRect/>
          <a:stretch/>
        </p:blipFill>
        <p:spPr>
          <a:xfrm>
            <a:off x="6689558" y="2571750"/>
            <a:ext cx="1936084" cy="169558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C7EE70-0C47-260C-0895-F80A9CF4745F}"/>
                  </a:ext>
                </a:extLst>
              </p:cNvPr>
              <p:cNvSpPr txBox="1"/>
              <p:nvPr/>
            </p:nvSpPr>
            <p:spPr>
              <a:xfrm>
                <a:off x="410075" y="320010"/>
                <a:ext cx="8323852" cy="2675476"/>
              </a:xfrm>
              <a:prstGeom prst="rect">
                <a:avLst/>
              </a:prstGeom>
              <a:noFill/>
            </p:spPr>
            <p:txBody>
              <a:bodyPr wrap="square">
                <a:spAutoFit/>
              </a:bodyPr>
              <a:lstStyle/>
              <a:p>
                <a:pPr>
                  <a:lnSpc>
                    <a:spcPct val="120000"/>
                  </a:lnSpc>
                  <a:spcBef>
                    <a:spcPts val="600"/>
                  </a:spcBef>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20000"/>
                  </a:lnSpc>
                  <a:spcBef>
                    <a:spcPts val="600"/>
                  </a:spcBef>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MN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Oxy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tọa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2</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3</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4</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4</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0</m:t>
                              </m:r>
                            </m:e>
                          </m:mr>
                        </m:m>
                        <m:r>
                          <a:rPr lang="en-US" sz="2000" kern="100">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2</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0</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m:t>
                                  </m:r>
                                </m:e>
                              </m:mr>
                            </m:m>
                          </m:e>
                        </m:d>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Aptos" panose="020B0004020202020204" pitchFamily="34" charset="0"/>
                    <a:ea typeface="Times New Roman" panose="02020603050405020304" pitchFamily="18" charset="0"/>
                    <a:cs typeface="Times New Roman" panose="02020603050405020304" pitchFamily="18" charset="0"/>
                  </a:rPr>
                  <a:t>	</a:t>
                </a:r>
                <a:r>
                  <a:rPr lang="pt-BR" sz="2000" dirty="0">
                    <a:latin typeface="Arial" panose="020B0604020202020204" pitchFamily="34" charset="0"/>
                    <a:ea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𝐷</m:t>
                    </m:r>
                    <m:r>
                      <a:rPr lang="pt-BR" sz="2000">
                        <a:latin typeface="Cambria Math" panose="02040503050406030204" pitchFamily="18" charset="0"/>
                        <a:ea typeface="Times New Roman" panose="02020603050405020304" pitchFamily="18" charset="0"/>
                        <a:cs typeface="Arial" panose="020B0604020202020204" pitchFamily="34" charset="0"/>
                      </a:rPr>
                      <m:t>(</m:t>
                    </m:r>
                    <m:r>
                      <a:rPr lang="pt-BR" sz="2000">
                        <a:latin typeface="Cambria Math" panose="02040503050406030204" pitchFamily="18" charset="0"/>
                        <a:ea typeface="Times New Roman" panose="02020603050405020304" pitchFamily="18" charset="0"/>
                        <a:cs typeface="Arial" panose="020B0604020202020204" pitchFamily="34" charset="0"/>
                      </a:rPr>
                      <m:t>1</m:t>
                    </m:r>
                    <m:r>
                      <a:rPr lang="pt-BR" sz="2000">
                        <a:latin typeface="Cambria Math" panose="02040503050406030204" pitchFamily="18" charset="0"/>
                        <a:ea typeface="Times New Roman" panose="02020603050405020304" pitchFamily="18" charset="0"/>
                        <a:cs typeface="Arial" panose="020B0604020202020204" pitchFamily="34" charset="0"/>
                      </a:rPr>
                      <m:t>;</m:t>
                    </m:r>
                    <m:r>
                      <a:rPr lang="pt-BR" sz="2000">
                        <a:latin typeface="Cambria Math" panose="02040503050406030204" pitchFamily="18" charset="0"/>
                        <a:ea typeface="Times New Roman" panose="02020603050405020304" pitchFamily="18" charset="0"/>
                        <a:cs typeface="Arial" panose="020B0604020202020204" pitchFamily="34" charset="0"/>
                      </a:rPr>
                      <m:t>2</m:t>
                    </m:r>
                    <m:r>
                      <a:rPr lang="pt-BR" sz="2000">
                        <a:latin typeface="Cambria Math" panose="02040503050406030204" pitchFamily="18" charset="0"/>
                        <a:ea typeface="Times New Roman" panose="02020603050405020304" pitchFamily="18" charset="0"/>
                        <a:cs typeface="Arial" panose="020B0604020202020204" pitchFamily="34" charset="0"/>
                      </a:rPr>
                      <m:t>;</m:t>
                    </m:r>
                    <m:r>
                      <a:rPr lang="pt-BR" sz="2000">
                        <a:latin typeface="Cambria Math" panose="02040503050406030204" pitchFamily="18" charset="0"/>
                        <a:ea typeface="Times New Roman" panose="02020603050405020304" pitchFamily="18" charset="0"/>
                        <a:cs typeface="Arial" panose="020B0604020202020204" pitchFamily="34" charset="0"/>
                      </a:rPr>
                      <m:t>0</m:t>
                    </m:r>
                    <m:r>
                      <a:rPr lang="pt-BR" sz="2000">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a:t>
                </a:r>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BC7EE70-0C47-260C-0895-F80A9CF4745F}"/>
                  </a:ext>
                </a:extLst>
              </p:cNvPr>
              <p:cNvSpPr txBox="1">
                <a:spLocks noRot="1" noChangeAspect="1" noMove="1" noResize="1" noEditPoints="1" noAdjustHandles="1" noChangeArrowheads="1" noChangeShapeType="1" noTextEdit="1"/>
              </p:cNvSpPr>
              <p:nvPr/>
            </p:nvSpPr>
            <p:spPr>
              <a:xfrm>
                <a:off x="410075" y="320010"/>
                <a:ext cx="8323852" cy="2675476"/>
              </a:xfrm>
              <a:prstGeom prst="rect">
                <a:avLst/>
              </a:prstGeom>
              <a:blipFill>
                <a:blip r:embed="rId4"/>
                <a:stretch>
                  <a:fillRect l="-73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EBBCAEF-966D-8203-E9F2-C1C978228556}"/>
              </a:ext>
            </a:extLst>
          </p:cNvPr>
          <p:cNvSpPr txBox="1"/>
          <p:nvPr/>
        </p:nvSpPr>
        <p:spPr>
          <a:xfrm>
            <a:off x="367270" y="320010"/>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97235E95-C8AC-6A27-C7D6-C0A85F23B828}"/>
              </a:ext>
            </a:extLst>
          </p:cNvPr>
          <p:cNvPicPr>
            <a:picLocks noChangeAspect="1"/>
          </p:cNvPicPr>
          <p:nvPr/>
        </p:nvPicPr>
        <p:blipFill>
          <a:blip r:embed="rId5"/>
          <a:stretch>
            <a:fillRect/>
          </a:stretch>
        </p:blipFill>
        <p:spPr>
          <a:xfrm>
            <a:off x="192993" y="4180234"/>
            <a:ext cx="601091" cy="60681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3F752E-DE77-C04E-EECA-426749D20214}"/>
                  </a:ext>
                </a:extLst>
              </p:cNvPr>
              <p:cNvSpPr txBox="1"/>
              <p:nvPr/>
            </p:nvSpPr>
            <p:spPr>
              <a:xfrm>
                <a:off x="817145" y="3028960"/>
                <a:ext cx="7916780" cy="1794530"/>
              </a:xfrm>
              <a:prstGeom prst="rect">
                <a:avLst/>
              </a:prstGeom>
              <a:noFill/>
            </p:spPr>
            <p:txBody>
              <a:bodyPr wrap="square">
                <a:spAutoFit/>
              </a:bodyPr>
              <a:lstStyle/>
              <a:p>
                <a:pPr>
                  <a:lnSpc>
                    <a:spcPct val="150000"/>
                  </a:lnSpc>
                  <a:spcBef>
                    <a:spcPts val="600"/>
                  </a:spcBef>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𝑇𝑎</m:t>
                    </m:r>
                    <m:box>
                      <m:box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boxPr>
                      <m:e>
                        <m:r>
                          <a:rPr lang="en-US" sz="2000" kern="100">
                            <a:effectLst/>
                            <a:latin typeface="Cambria Math" panose="02040503050406030204" pitchFamily="18" charset="0"/>
                            <a:ea typeface="Times New Roman" panose="02020603050405020304" pitchFamily="18" charset="0"/>
                            <a:cs typeface="Arial" panose="020B0604020202020204" pitchFamily="34" charset="0"/>
                          </a:rPr>
                          <m:t> </m:t>
                        </m:r>
                      </m:e>
                    </m:box>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𝐷𝑁</m:t>
                        </m:r>
                      </m:e>
                    </m:acc>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𝐷𝑀</m:t>
                        </m:r>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nên D nằm giữa M và 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Trả lời câu hỏi trong tình huống mở đầu</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r>
                  <a:rPr lang="pt-BR" sz="2000" dirty="0">
                    <a:effectLst/>
                    <a:latin typeface="Arial" panose="020B0604020202020204" pitchFamily="34" charset="0"/>
                    <a:ea typeface="Times New Roman" panose="02020603050405020304" pitchFamily="18" charset="0"/>
                  </a:rPr>
                  <a:t>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𝑂𝐷</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effectLst/>
                            <a:latin typeface="Cambria Math" panose="02040503050406030204" pitchFamily="18" charset="0"/>
                            <a:ea typeface="Times New Roman" panose="02020603050405020304" pitchFamily="18" charset="0"/>
                            <a:cs typeface="Arial" panose="020B0604020202020204" pitchFamily="34" charset="0"/>
                          </a:rPr>
                          <m:t>1</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4</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0</m:t>
                        </m:r>
                      </m:e>
                    </m:rad>
                    <m:r>
                      <a:rPr lang="pt-BR" sz="20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effectLst/>
                            <a:latin typeface="Cambria Math" panose="02040503050406030204" pitchFamily="18" charset="0"/>
                            <a:ea typeface="Times New Roman" panose="02020603050405020304" pitchFamily="18" charset="0"/>
                            <a:cs typeface="Arial" panose="020B0604020202020204" pitchFamily="34" charset="0"/>
                          </a:rPr>
                          <m:t>5</m:t>
                        </m:r>
                      </m:e>
                    </m:rad>
                    <m:r>
                      <a:rPr lang="pt-BR" sz="2000" i="1">
                        <a:effectLst/>
                        <a:latin typeface="Cambria Math" panose="02040503050406030204" pitchFamily="18" charset="0"/>
                        <a:ea typeface="Times New Roman" panose="02020603050405020304" pitchFamily="18" charset="0"/>
                        <a:cs typeface="Arial" panose="020B0604020202020204" pitchFamily="34" charset="0"/>
                      </a:rPr>
                      <m:t>&lt;</m:t>
                    </m:r>
                    <m:r>
                      <a:rPr lang="pt-BR"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pt-BR" sz="2000" dirty="0">
                    <a:effectLst/>
                    <a:latin typeface="Arial" panose="020B0604020202020204" pitchFamily="34" charset="0"/>
                    <a:ea typeface="Times New Roman" panose="02020603050405020304" pitchFamily="18" charset="0"/>
                  </a:rPr>
                  <a:t> nên tấm bìa che khuất tầm nhìn.</a:t>
                </a:r>
                <a:endParaRPr lang="en-US" sz="2000" dirty="0"/>
              </a:p>
            </p:txBody>
          </p:sp>
        </mc:Choice>
        <mc:Fallback xmlns="">
          <p:sp>
            <p:nvSpPr>
              <p:cNvPr id="7" name="TextBox 6">
                <a:extLst>
                  <a:ext uri="{FF2B5EF4-FFF2-40B4-BE49-F238E27FC236}">
                    <a16:creationId xmlns:a16="http://schemas.microsoft.com/office/drawing/2014/main" id="{8B3F752E-DE77-C04E-EECA-426749D20214}"/>
                  </a:ext>
                </a:extLst>
              </p:cNvPr>
              <p:cNvSpPr txBox="1">
                <a:spLocks noRot="1" noChangeAspect="1" noMove="1" noResize="1" noEditPoints="1" noAdjustHandles="1" noChangeArrowheads="1" noChangeShapeType="1" noTextEdit="1"/>
              </p:cNvSpPr>
              <p:nvPr/>
            </p:nvSpPr>
            <p:spPr>
              <a:xfrm>
                <a:off x="817145" y="3028960"/>
                <a:ext cx="7916780" cy="1794530"/>
              </a:xfrm>
              <a:prstGeom prst="rect">
                <a:avLst/>
              </a:prstGeom>
              <a:blipFill>
                <a:blip r:embed="rId6"/>
                <a:stretch>
                  <a:fillRect l="-770" b="-5442"/>
                </a:stretch>
              </a:blipFill>
            </p:spPr>
            <p:txBody>
              <a:bodyPr/>
              <a:lstStyle/>
              <a:p>
                <a:r>
                  <a:rPr lang="en-US">
                    <a:noFill/>
                  </a:rPr>
                  <a:t> </a:t>
                </a:r>
              </a:p>
            </p:txBody>
          </p:sp>
        </mc:Fallback>
      </mc:AlternateContent>
    </p:spTree>
    <p:extLst>
      <p:ext uri="{BB962C8B-B14F-4D97-AF65-F5344CB8AC3E}">
        <p14:creationId xmlns:p14="http://schemas.microsoft.com/office/powerpoint/2010/main" val="227452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45"/>
          <p:cNvSpPr txBox="1">
            <a:spLocks noGrp="1"/>
          </p:cNvSpPr>
          <p:nvPr>
            <p:ph type="title" idx="2"/>
          </p:nvPr>
        </p:nvSpPr>
        <p:spPr>
          <a:xfrm>
            <a:off x="437878" y="1685364"/>
            <a:ext cx="8477646" cy="1133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7000" dirty="0">
                <a:latin typeface="+mj-lt"/>
              </a:rPr>
              <a:t>2. </a:t>
            </a:r>
            <a:br>
              <a:rPr lang="en" sz="4000" dirty="0">
                <a:latin typeface="+mj-lt"/>
              </a:rPr>
            </a:br>
            <a:r>
              <a:rPr lang="en" sz="4000" dirty="0">
                <a:latin typeface="+mj-lt"/>
              </a:rPr>
              <a:t>HAI ĐƯỜNG THẲNG VUÔNG GÓC</a:t>
            </a:r>
            <a:endParaRPr sz="4000" dirty="0">
              <a:latin typeface="+mj-lt"/>
            </a:endParaRPr>
          </a:p>
        </p:txBody>
      </p:sp>
      <p:grpSp>
        <p:nvGrpSpPr>
          <p:cNvPr id="887" name="Google Shape;887;p45"/>
          <p:cNvGrpSpPr/>
          <p:nvPr/>
        </p:nvGrpSpPr>
        <p:grpSpPr>
          <a:xfrm>
            <a:off x="408092" y="470537"/>
            <a:ext cx="648812" cy="564736"/>
            <a:chOff x="713222" y="2984673"/>
            <a:chExt cx="1203130" cy="1199852"/>
          </a:xfrm>
        </p:grpSpPr>
        <p:sp>
          <p:nvSpPr>
            <p:cNvPr id="888" name="Google Shape;888;p45"/>
            <p:cNvSpPr/>
            <p:nvPr/>
          </p:nvSpPr>
          <p:spPr>
            <a:xfrm>
              <a:off x="891825" y="4117925"/>
              <a:ext cx="1003200" cy="666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45"/>
            <p:cNvGrpSpPr/>
            <p:nvPr/>
          </p:nvGrpSpPr>
          <p:grpSpPr>
            <a:xfrm>
              <a:off x="713222" y="2984673"/>
              <a:ext cx="1203130" cy="1158074"/>
              <a:chOff x="5518825" y="5502600"/>
              <a:chExt cx="603375" cy="580750"/>
            </a:xfrm>
          </p:grpSpPr>
          <p:sp>
            <p:nvSpPr>
              <p:cNvPr id="890" name="Google Shape;890;p45"/>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45"/>
          <p:cNvGrpSpPr/>
          <p:nvPr/>
        </p:nvGrpSpPr>
        <p:grpSpPr>
          <a:xfrm>
            <a:off x="8128747" y="3776999"/>
            <a:ext cx="827227" cy="1117238"/>
            <a:chOff x="6719793" y="1841497"/>
            <a:chExt cx="1610106" cy="1684601"/>
          </a:xfrm>
        </p:grpSpPr>
        <p:grpSp>
          <p:nvGrpSpPr>
            <p:cNvPr id="896" name="Google Shape;896;p45"/>
            <p:cNvGrpSpPr/>
            <p:nvPr/>
          </p:nvGrpSpPr>
          <p:grpSpPr>
            <a:xfrm flipH="1">
              <a:off x="6719793" y="1841497"/>
              <a:ext cx="1610106" cy="1667668"/>
              <a:chOff x="3527525" y="7409750"/>
              <a:chExt cx="434600" cy="450125"/>
            </a:xfrm>
          </p:grpSpPr>
          <p:sp>
            <p:nvSpPr>
              <p:cNvPr id="897" name="Google Shape;897;p45"/>
              <p:cNvSpPr/>
              <p:nvPr/>
            </p:nvSpPr>
            <p:spPr>
              <a:xfrm>
                <a:off x="3648650" y="7409750"/>
                <a:ext cx="113150" cy="185150"/>
              </a:xfrm>
              <a:custGeom>
                <a:avLst/>
                <a:gdLst/>
                <a:ahLst/>
                <a:cxnLst/>
                <a:rect l="l" t="t" r="r" b="b"/>
                <a:pathLst>
                  <a:path w="4526" h="7406" extrusionOk="0">
                    <a:moveTo>
                      <a:pt x="3724" y="1"/>
                    </a:moveTo>
                    <a:cubicBezTo>
                      <a:pt x="2463" y="1"/>
                      <a:pt x="1181" y="418"/>
                      <a:pt x="1" y="1450"/>
                    </a:cubicBezTo>
                    <a:lnTo>
                      <a:pt x="1180" y="6570"/>
                    </a:lnTo>
                    <a:cubicBezTo>
                      <a:pt x="1535" y="7290"/>
                      <a:pt x="2347" y="7405"/>
                      <a:pt x="2832" y="7405"/>
                    </a:cubicBezTo>
                    <a:cubicBezTo>
                      <a:pt x="3060" y="7405"/>
                      <a:pt x="3216" y="7380"/>
                      <a:pt x="3216" y="7380"/>
                    </a:cubicBezTo>
                    <a:lnTo>
                      <a:pt x="4239" y="3974"/>
                    </a:lnTo>
                    <a:cubicBezTo>
                      <a:pt x="4239" y="3974"/>
                      <a:pt x="4525" y="3058"/>
                      <a:pt x="4216" y="22"/>
                    </a:cubicBezTo>
                    <a:cubicBezTo>
                      <a:pt x="4052" y="8"/>
                      <a:pt x="3888" y="1"/>
                      <a:pt x="3724"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3675750" y="7414450"/>
                <a:ext cx="73250" cy="46750"/>
              </a:xfrm>
              <a:custGeom>
                <a:avLst/>
                <a:gdLst/>
                <a:ahLst/>
                <a:cxnLst/>
                <a:rect l="l" t="t" r="r" b="b"/>
                <a:pathLst>
                  <a:path w="2930" h="1870" extrusionOk="0">
                    <a:moveTo>
                      <a:pt x="2370" y="0"/>
                    </a:moveTo>
                    <a:cubicBezTo>
                      <a:pt x="2370" y="476"/>
                      <a:pt x="2227" y="834"/>
                      <a:pt x="1953" y="1072"/>
                    </a:cubicBezTo>
                    <a:cubicBezTo>
                      <a:pt x="1614" y="1359"/>
                      <a:pt x="1143" y="1414"/>
                      <a:pt x="830" y="1414"/>
                    </a:cubicBezTo>
                    <a:cubicBezTo>
                      <a:pt x="637" y="1414"/>
                      <a:pt x="505" y="1393"/>
                      <a:pt x="500" y="1393"/>
                    </a:cubicBezTo>
                    <a:lnTo>
                      <a:pt x="488" y="1488"/>
                    </a:lnTo>
                    <a:cubicBezTo>
                      <a:pt x="500" y="1488"/>
                      <a:pt x="643" y="1512"/>
                      <a:pt x="846" y="1512"/>
                    </a:cubicBezTo>
                    <a:cubicBezTo>
                      <a:pt x="1179" y="1512"/>
                      <a:pt x="1655" y="1453"/>
                      <a:pt x="2012" y="1155"/>
                    </a:cubicBezTo>
                    <a:cubicBezTo>
                      <a:pt x="2322" y="893"/>
                      <a:pt x="2465" y="500"/>
                      <a:pt x="2465" y="0"/>
                    </a:cubicBezTo>
                    <a:close/>
                    <a:moveTo>
                      <a:pt x="2834" y="369"/>
                    </a:moveTo>
                    <a:cubicBezTo>
                      <a:pt x="2798" y="941"/>
                      <a:pt x="2596" y="1346"/>
                      <a:pt x="2239" y="1560"/>
                    </a:cubicBezTo>
                    <a:cubicBezTo>
                      <a:pt x="1997" y="1709"/>
                      <a:pt x="1703" y="1762"/>
                      <a:pt x="1411" y="1762"/>
                    </a:cubicBezTo>
                    <a:cubicBezTo>
                      <a:pt x="725" y="1762"/>
                      <a:pt x="44" y="1473"/>
                      <a:pt x="36" y="1465"/>
                    </a:cubicBezTo>
                    <a:lnTo>
                      <a:pt x="0" y="1560"/>
                    </a:lnTo>
                    <a:cubicBezTo>
                      <a:pt x="36" y="1572"/>
                      <a:pt x="715" y="1869"/>
                      <a:pt x="1405" y="1869"/>
                    </a:cubicBezTo>
                    <a:cubicBezTo>
                      <a:pt x="1715" y="1869"/>
                      <a:pt x="2024" y="1810"/>
                      <a:pt x="2286" y="1643"/>
                    </a:cubicBezTo>
                    <a:cubicBezTo>
                      <a:pt x="2679" y="1417"/>
                      <a:pt x="2894" y="988"/>
                      <a:pt x="2929" y="381"/>
                    </a:cubicBezTo>
                    <a:lnTo>
                      <a:pt x="2834" y="3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3623850" y="7410275"/>
                <a:ext cx="336775" cy="295000"/>
              </a:xfrm>
              <a:custGeom>
                <a:avLst/>
                <a:gdLst/>
                <a:ahLst/>
                <a:cxnLst/>
                <a:rect l="l" t="t" r="r" b="b"/>
                <a:pathLst>
                  <a:path w="13471" h="11800" extrusionOk="0">
                    <a:moveTo>
                      <a:pt x="5208" y="1"/>
                    </a:moveTo>
                    <a:lnTo>
                      <a:pt x="5208" y="1"/>
                    </a:lnTo>
                    <a:cubicBezTo>
                      <a:pt x="5406" y="1951"/>
                      <a:pt x="4254" y="2299"/>
                      <a:pt x="3405" y="2299"/>
                    </a:cubicBezTo>
                    <a:cubicBezTo>
                      <a:pt x="2932" y="2299"/>
                      <a:pt x="2553" y="2191"/>
                      <a:pt x="2553" y="2191"/>
                    </a:cubicBezTo>
                    <a:lnTo>
                      <a:pt x="2553" y="2191"/>
                    </a:lnTo>
                    <a:lnTo>
                      <a:pt x="3565" y="6763"/>
                    </a:lnTo>
                    <a:cubicBezTo>
                      <a:pt x="3565" y="6763"/>
                      <a:pt x="2922" y="6608"/>
                      <a:pt x="2172" y="6549"/>
                    </a:cubicBezTo>
                    <a:cubicBezTo>
                      <a:pt x="1996" y="6536"/>
                      <a:pt x="1816" y="6527"/>
                      <a:pt x="1638" y="6527"/>
                    </a:cubicBezTo>
                    <a:cubicBezTo>
                      <a:pt x="862" y="6527"/>
                      <a:pt x="134" y="6686"/>
                      <a:pt x="76" y="7287"/>
                    </a:cubicBezTo>
                    <a:cubicBezTo>
                      <a:pt x="0" y="7930"/>
                      <a:pt x="940" y="8094"/>
                      <a:pt x="1917" y="8094"/>
                    </a:cubicBezTo>
                    <a:cubicBezTo>
                      <a:pt x="2930" y="8094"/>
                      <a:pt x="3981" y="7918"/>
                      <a:pt x="3981" y="7918"/>
                    </a:cubicBezTo>
                    <a:lnTo>
                      <a:pt x="4196" y="11621"/>
                    </a:lnTo>
                    <a:lnTo>
                      <a:pt x="4624" y="11800"/>
                    </a:lnTo>
                    <a:lnTo>
                      <a:pt x="5851" y="10168"/>
                    </a:lnTo>
                    <a:cubicBezTo>
                      <a:pt x="5969" y="10173"/>
                      <a:pt x="6112" y="10177"/>
                      <a:pt x="6274" y="10177"/>
                    </a:cubicBezTo>
                    <a:cubicBezTo>
                      <a:pt x="7686" y="10177"/>
                      <a:pt x="10575" y="9900"/>
                      <a:pt x="12006" y="7763"/>
                    </a:cubicBezTo>
                    <a:cubicBezTo>
                      <a:pt x="13471" y="5585"/>
                      <a:pt x="9565" y="382"/>
                      <a:pt x="5208" y="1"/>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3742725" y="7562675"/>
                <a:ext cx="123850" cy="87525"/>
              </a:xfrm>
              <a:custGeom>
                <a:avLst/>
                <a:gdLst/>
                <a:ahLst/>
                <a:cxnLst/>
                <a:rect l="l" t="t" r="r" b="b"/>
                <a:pathLst>
                  <a:path w="4954" h="3501" extrusionOk="0">
                    <a:moveTo>
                      <a:pt x="655" y="1"/>
                    </a:moveTo>
                    <a:lnTo>
                      <a:pt x="0" y="382"/>
                    </a:lnTo>
                    <a:lnTo>
                      <a:pt x="48" y="465"/>
                    </a:lnTo>
                    <a:lnTo>
                      <a:pt x="524" y="191"/>
                    </a:lnTo>
                    <a:lnTo>
                      <a:pt x="524" y="191"/>
                    </a:lnTo>
                    <a:cubicBezTo>
                      <a:pt x="512" y="405"/>
                      <a:pt x="512" y="953"/>
                      <a:pt x="857" y="1263"/>
                    </a:cubicBezTo>
                    <a:cubicBezTo>
                      <a:pt x="1023" y="1406"/>
                      <a:pt x="1237" y="1477"/>
                      <a:pt x="1501" y="1477"/>
                    </a:cubicBezTo>
                    <a:cubicBezTo>
                      <a:pt x="1655" y="1477"/>
                      <a:pt x="1825" y="1453"/>
                      <a:pt x="2012" y="1405"/>
                    </a:cubicBezTo>
                    <a:lnTo>
                      <a:pt x="2012" y="1405"/>
                    </a:lnTo>
                    <a:lnTo>
                      <a:pt x="1905" y="3263"/>
                    </a:lnTo>
                    <a:lnTo>
                      <a:pt x="1989" y="3203"/>
                    </a:lnTo>
                    <a:cubicBezTo>
                      <a:pt x="1999" y="3193"/>
                      <a:pt x="2942" y="2520"/>
                      <a:pt x="3758" y="2520"/>
                    </a:cubicBezTo>
                    <a:cubicBezTo>
                      <a:pt x="3896" y="2520"/>
                      <a:pt x="4030" y="2539"/>
                      <a:pt x="4155" y="2584"/>
                    </a:cubicBezTo>
                    <a:cubicBezTo>
                      <a:pt x="4501" y="2715"/>
                      <a:pt x="4739" y="3025"/>
                      <a:pt x="4870" y="3501"/>
                    </a:cubicBezTo>
                    <a:lnTo>
                      <a:pt x="4953" y="3465"/>
                    </a:lnTo>
                    <a:cubicBezTo>
                      <a:pt x="4822" y="2953"/>
                      <a:pt x="4560" y="2632"/>
                      <a:pt x="4191" y="2489"/>
                    </a:cubicBezTo>
                    <a:cubicBezTo>
                      <a:pt x="4052" y="2439"/>
                      <a:pt x="3905" y="2418"/>
                      <a:pt x="3754" y="2418"/>
                    </a:cubicBezTo>
                    <a:cubicBezTo>
                      <a:pt x="3043" y="2418"/>
                      <a:pt x="2268" y="2893"/>
                      <a:pt x="2012" y="3060"/>
                    </a:cubicBezTo>
                    <a:lnTo>
                      <a:pt x="2120" y="1274"/>
                    </a:lnTo>
                    <a:lnTo>
                      <a:pt x="2048" y="1286"/>
                    </a:lnTo>
                    <a:cubicBezTo>
                      <a:pt x="1848" y="1344"/>
                      <a:pt x="1667" y="1372"/>
                      <a:pt x="1507" y="1372"/>
                    </a:cubicBezTo>
                    <a:cubicBezTo>
                      <a:pt x="1266" y="1372"/>
                      <a:pt x="1072" y="1308"/>
                      <a:pt x="929" y="1179"/>
                    </a:cubicBezTo>
                    <a:cubicBezTo>
                      <a:pt x="524" y="834"/>
                      <a:pt x="631" y="108"/>
                      <a:pt x="643" y="96"/>
                    </a:cubicBez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3754625" y="7560000"/>
                <a:ext cx="101825" cy="49850"/>
              </a:xfrm>
              <a:custGeom>
                <a:avLst/>
                <a:gdLst/>
                <a:ahLst/>
                <a:cxnLst/>
                <a:rect l="l" t="t" r="r" b="b"/>
                <a:pathLst>
                  <a:path w="4073" h="1994" extrusionOk="0">
                    <a:moveTo>
                      <a:pt x="3560" y="0"/>
                    </a:moveTo>
                    <a:cubicBezTo>
                      <a:pt x="3077" y="200"/>
                      <a:pt x="2489" y="359"/>
                      <a:pt x="1845" y="359"/>
                    </a:cubicBezTo>
                    <a:cubicBezTo>
                      <a:pt x="1568" y="359"/>
                      <a:pt x="1282" y="330"/>
                      <a:pt x="989" y="262"/>
                    </a:cubicBezTo>
                    <a:lnTo>
                      <a:pt x="0" y="1215"/>
                    </a:lnTo>
                    <a:cubicBezTo>
                      <a:pt x="0" y="1215"/>
                      <a:pt x="655" y="1993"/>
                      <a:pt x="1832" y="1993"/>
                    </a:cubicBezTo>
                    <a:cubicBezTo>
                      <a:pt x="2444" y="1993"/>
                      <a:pt x="3197" y="1783"/>
                      <a:pt x="4072" y="1143"/>
                    </a:cubicBezTo>
                    <a:lnTo>
                      <a:pt x="3560" y="0"/>
                    </a:ln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3643600" y="7472200"/>
                <a:ext cx="234275" cy="134250"/>
              </a:xfrm>
              <a:custGeom>
                <a:avLst/>
                <a:gdLst/>
                <a:ahLst/>
                <a:cxnLst/>
                <a:rect l="l" t="t" r="r" b="b"/>
                <a:pathLst>
                  <a:path w="9371" h="5370" extrusionOk="0">
                    <a:moveTo>
                      <a:pt x="7263" y="1060"/>
                    </a:moveTo>
                    <a:lnTo>
                      <a:pt x="7168" y="1107"/>
                    </a:lnTo>
                    <a:cubicBezTo>
                      <a:pt x="7168" y="1119"/>
                      <a:pt x="7609" y="2012"/>
                      <a:pt x="7418" y="2417"/>
                    </a:cubicBezTo>
                    <a:cubicBezTo>
                      <a:pt x="7382" y="2512"/>
                      <a:pt x="7311" y="2572"/>
                      <a:pt x="7204" y="2596"/>
                    </a:cubicBezTo>
                    <a:cubicBezTo>
                      <a:pt x="7169" y="2607"/>
                      <a:pt x="7135" y="2612"/>
                      <a:pt x="7101" y="2612"/>
                    </a:cubicBezTo>
                    <a:cubicBezTo>
                      <a:pt x="7029" y="2612"/>
                      <a:pt x="6959" y="2588"/>
                      <a:pt x="6894" y="2548"/>
                    </a:cubicBezTo>
                    <a:cubicBezTo>
                      <a:pt x="6513" y="2286"/>
                      <a:pt x="6382" y="1369"/>
                      <a:pt x="6382" y="1357"/>
                    </a:cubicBezTo>
                    <a:lnTo>
                      <a:pt x="6287" y="1369"/>
                    </a:lnTo>
                    <a:cubicBezTo>
                      <a:pt x="6287" y="1417"/>
                      <a:pt x="6418" y="2346"/>
                      <a:pt x="6835" y="2631"/>
                    </a:cubicBezTo>
                    <a:cubicBezTo>
                      <a:pt x="6918" y="2679"/>
                      <a:pt x="7013" y="2715"/>
                      <a:pt x="7108" y="2715"/>
                    </a:cubicBezTo>
                    <a:cubicBezTo>
                      <a:pt x="7144" y="2715"/>
                      <a:pt x="7180" y="2703"/>
                      <a:pt x="7228" y="2691"/>
                    </a:cubicBezTo>
                    <a:cubicBezTo>
                      <a:pt x="7358" y="2667"/>
                      <a:pt x="7454" y="2584"/>
                      <a:pt x="7513" y="2465"/>
                    </a:cubicBezTo>
                    <a:cubicBezTo>
                      <a:pt x="7716" y="2012"/>
                      <a:pt x="7275" y="1095"/>
                      <a:pt x="7263" y="1060"/>
                    </a:cubicBezTo>
                    <a:close/>
                    <a:moveTo>
                      <a:pt x="5906" y="1453"/>
                    </a:moveTo>
                    <a:lnTo>
                      <a:pt x="5823" y="1488"/>
                    </a:lnTo>
                    <a:cubicBezTo>
                      <a:pt x="5823" y="1500"/>
                      <a:pt x="6263" y="2405"/>
                      <a:pt x="6073" y="2810"/>
                    </a:cubicBezTo>
                    <a:cubicBezTo>
                      <a:pt x="6037" y="2905"/>
                      <a:pt x="5965" y="2965"/>
                      <a:pt x="5858" y="2988"/>
                    </a:cubicBezTo>
                    <a:cubicBezTo>
                      <a:pt x="5821" y="2996"/>
                      <a:pt x="5785" y="3000"/>
                      <a:pt x="5752" y="3000"/>
                    </a:cubicBezTo>
                    <a:cubicBezTo>
                      <a:pt x="5679" y="3000"/>
                      <a:pt x="5614" y="2982"/>
                      <a:pt x="5549" y="2941"/>
                    </a:cubicBezTo>
                    <a:cubicBezTo>
                      <a:pt x="5168" y="2679"/>
                      <a:pt x="5037" y="1762"/>
                      <a:pt x="5037" y="1750"/>
                    </a:cubicBezTo>
                    <a:lnTo>
                      <a:pt x="4942" y="1762"/>
                    </a:lnTo>
                    <a:cubicBezTo>
                      <a:pt x="4942" y="1798"/>
                      <a:pt x="5072" y="2727"/>
                      <a:pt x="5489" y="3012"/>
                    </a:cubicBezTo>
                    <a:cubicBezTo>
                      <a:pt x="5573" y="3072"/>
                      <a:pt x="5668" y="3096"/>
                      <a:pt x="5751" y="3096"/>
                    </a:cubicBezTo>
                    <a:cubicBezTo>
                      <a:pt x="5799" y="3096"/>
                      <a:pt x="5834" y="3096"/>
                      <a:pt x="5882" y="3084"/>
                    </a:cubicBezTo>
                    <a:cubicBezTo>
                      <a:pt x="6013" y="3048"/>
                      <a:pt x="6108" y="2977"/>
                      <a:pt x="6168" y="2858"/>
                    </a:cubicBezTo>
                    <a:cubicBezTo>
                      <a:pt x="6370" y="2405"/>
                      <a:pt x="5930" y="1488"/>
                      <a:pt x="5906" y="1453"/>
                    </a:cubicBezTo>
                    <a:close/>
                    <a:moveTo>
                      <a:pt x="7204" y="0"/>
                    </a:moveTo>
                    <a:lnTo>
                      <a:pt x="7120" y="60"/>
                    </a:lnTo>
                    <a:lnTo>
                      <a:pt x="9228" y="2738"/>
                    </a:lnTo>
                    <a:cubicBezTo>
                      <a:pt x="9003" y="2922"/>
                      <a:pt x="7783" y="3822"/>
                      <a:pt x="6278" y="3822"/>
                    </a:cubicBezTo>
                    <a:cubicBezTo>
                      <a:pt x="6026" y="3822"/>
                      <a:pt x="5766" y="3797"/>
                      <a:pt x="5501" y="3739"/>
                    </a:cubicBezTo>
                    <a:cubicBezTo>
                      <a:pt x="5549" y="3631"/>
                      <a:pt x="5680" y="3405"/>
                      <a:pt x="5858" y="3369"/>
                    </a:cubicBezTo>
                    <a:cubicBezTo>
                      <a:pt x="5875" y="3366"/>
                      <a:pt x="5891" y="3365"/>
                      <a:pt x="5907" y="3365"/>
                    </a:cubicBezTo>
                    <a:cubicBezTo>
                      <a:pt x="6022" y="3365"/>
                      <a:pt x="6138" y="3438"/>
                      <a:pt x="6263" y="3584"/>
                    </a:cubicBezTo>
                    <a:lnTo>
                      <a:pt x="6335" y="3524"/>
                    </a:lnTo>
                    <a:cubicBezTo>
                      <a:pt x="6186" y="3355"/>
                      <a:pt x="6038" y="3270"/>
                      <a:pt x="5898" y="3270"/>
                    </a:cubicBezTo>
                    <a:cubicBezTo>
                      <a:pt x="5881" y="3270"/>
                      <a:pt x="5864" y="3272"/>
                      <a:pt x="5846" y="3274"/>
                    </a:cubicBezTo>
                    <a:cubicBezTo>
                      <a:pt x="5549" y="3322"/>
                      <a:pt x="5394" y="3739"/>
                      <a:pt x="5382" y="3762"/>
                    </a:cubicBezTo>
                    <a:lnTo>
                      <a:pt x="5358" y="3810"/>
                    </a:lnTo>
                    <a:lnTo>
                      <a:pt x="5418" y="3822"/>
                    </a:lnTo>
                    <a:cubicBezTo>
                      <a:pt x="5715" y="3893"/>
                      <a:pt x="6001" y="3917"/>
                      <a:pt x="6275" y="3917"/>
                    </a:cubicBezTo>
                    <a:cubicBezTo>
                      <a:pt x="7978" y="3917"/>
                      <a:pt x="9311" y="2810"/>
                      <a:pt x="9335" y="2786"/>
                    </a:cubicBezTo>
                    <a:lnTo>
                      <a:pt x="9371" y="2762"/>
                    </a:lnTo>
                    <a:lnTo>
                      <a:pt x="7204" y="0"/>
                    </a:lnTo>
                    <a:close/>
                    <a:moveTo>
                      <a:pt x="7870" y="4131"/>
                    </a:moveTo>
                    <a:lnTo>
                      <a:pt x="7787" y="4191"/>
                    </a:lnTo>
                    <a:lnTo>
                      <a:pt x="8120" y="4703"/>
                    </a:lnTo>
                    <a:lnTo>
                      <a:pt x="8204" y="4655"/>
                    </a:lnTo>
                    <a:lnTo>
                      <a:pt x="7870" y="4131"/>
                    </a:lnTo>
                    <a:close/>
                    <a:moveTo>
                      <a:pt x="7513" y="4036"/>
                    </a:moveTo>
                    <a:lnTo>
                      <a:pt x="7418" y="4072"/>
                    </a:lnTo>
                    <a:lnTo>
                      <a:pt x="7787" y="4846"/>
                    </a:lnTo>
                    <a:lnTo>
                      <a:pt x="7870" y="4798"/>
                    </a:lnTo>
                    <a:lnTo>
                      <a:pt x="7513" y="4036"/>
                    </a:lnTo>
                    <a:close/>
                    <a:moveTo>
                      <a:pt x="5704" y="4167"/>
                    </a:moveTo>
                    <a:lnTo>
                      <a:pt x="5025" y="4882"/>
                    </a:lnTo>
                    <a:lnTo>
                      <a:pt x="5096" y="4941"/>
                    </a:lnTo>
                    <a:lnTo>
                      <a:pt x="5775" y="4239"/>
                    </a:lnTo>
                    <a:lnTo>
                      <a:pt x="5704" y="4167"/>
                    </a:lnTo>
                    <a:close/>
                    <a:moveTo>
                      <a:pt x="5823" y="4310"/>
                    </a:moveTo>
                    <a:lnTo>
                      <a:pt x="5453" y="4882"/>
                    </a:lnTo>
                    <a:lnTo>
                      <a:pt x="5537" y="4941"/>
                    </a:lnTo>
                    <a:lnTo>
                      <a:pt x="5906" y="4358"/>
                    </a:lnTo>
                    <a:lnTo>
                      <a:pt x="5823" y="4310"/>
                    </a:lnTo>
                    <a:close/>
                    <a:moveTo>
                      <a:pt x="7478" y="4489"/>
                    </a:moveTo>
                    <a:lnTo>
                      <a:pt x="7382" y="4524"/>
                    </a:lnTo>
                    <a:lnTo>
                      <a:pt x="7549" y="5013"/>
                    </a:lnTo>
                    <a:lnTo>
                      <a:pt x="7632" y="4989"/>
                    </a:lnTo>
                    <a:lnTo>
                      <a:pt x="7478" y="4489"/>
                    </a:lnTo>
                    <a:close/>
                    <a:moveTo>
                      <a:pt x="6680" y="4382"/>
                    </a:moveTo>
                    <a:lnTo>
                      <a:pt x="6680" y="5072"/>
                    </a:lnTo>
                    <a:lnTo>
                      <a:pt x="6775" y="5072"/>
                    </a:lnTo>
                    <a:lnTo>
                      <a:pt x="6775" y="4382"/>
                    </a:lnTo>
                    <a:close/>
                    <a:moveTo>
                      <a:pt x="6477" y="4203"/>
                    </a:moveTo>
                    <a:lnTo>
                      <a:pt x="6346" y="5286"/>
                    </a:lnTo>
                    <a:lnTo>
                      <a:pt x="6442" y="5298"/>
                    </a:lnTo>
                    <a:lnTo>
                      <a:pt x="6585" y="4215"/>
                    </a:lnTo>
                    <a:lnTo>
                      <a:pt x="6477" y="4203"/>
                    </a:lnTo>
                    <a:close/>
                    <a:moveTo>
                      <a:pt x="765" y="4437"/>
                    </a:moveTo>
                    <a:cubicBezTo>
                      <a:pt x="687" y="4437"/>
                      <a:pt x="606" y="4445"/>
                      <a:pt x="524" y="4465"/>
                    </a:cubicBezTo>
                    <a:cubicBezTo>
                      <a:pt x="298" y="4512"/>
                      <a:pt x="155" y="4608"/>
                      <a:pt x="96" y="4763"/>
                    </a:cubicBezTo>
                    <a:cubicBezTo>
                      <a:pt x="0" y="4989"/>
                      <a:pt x="143" y="5227"/>
                      <a:pt x="155" y="5239"/>
                    </a:cubicBezTo>
                    <a:lnTo>
                      <a:pt x="239" y="5191"/>
                    </a:lnTo>
                    <a:cubicBezTo>
                      <a:pt x="239" y="5179"/>
                      <a:pt x="108" y="4977"/>
                      <a:pt x="179" y="4798"/>
                    </a:cubicBezTo>
                    <a:cubicBezTo>
                      <a:pt x="227" y="4679"/>
                      <a:pt x="358" y="4596"/>
                      <a:pt x="548" y="4560"/>
                    </a:cubicBezTo>
                    <a:cubicBezTo>
                      <a:pt x="622" y="4542"/>
                      <a:pt x="695" y="4533"/>
                      <a:pt x="767" y="4533"/>
                    </a:cubicBezTo>
                    <a:cubicBezTo>
                      <a:pt x="1067" y="4533"/>
                      <a:pt x="1342" y="4676"/>
                      <a:pt x="1524" y="4810"/>
                    </a:cubicBezTo>
                    <a:cubicBezTo>
                      <a:pt x="1503" y="4807"/>
                      <a:pt x="1482" y="4806"/>
                      <a:pt x="1460" y="4806"/>
                    </a:cubicBezTo>
                    <a:cubicBezTo>
                      <a:pt x="1387" y="4806"/>
                      <a:pt x="1315" y="4824"/>
                      <a:pt x="1251" y="4870"/>
                    </a:cubicBezTo>
                    <a:cubicBezTo>
                      <a:pt x="1060" y="5036"/>
                      <a:pt x="1167" y="5263"/>
                      <a:pt x="1251" y="5370"/>
                    </a:cubicBezTo>
                    <a:lnTo>
                      <a:pt x="1334" y="5310"/>
                    </a:lnTo>
                    <a:cubicBezTo>
                      <a:pt x="1322" y="5298"/>
                      <a:pt x="1155" y="5084"/>
                      <a:pt x="1322" y="4953"/>
                    </a:cubicBezTo>
                    <a:cubicBezTo>
                      <a:pt x="1364" y="4917"/>
                      <a:pt x="1414" y="4904"/>
                      <a:pt x="1465" y="4904"/>
                    </a:cubicBezTo>
                    <a:cubicBezTo>
                      <a:pt x="1619" y="4904"/>
                      <a:pt x="1786" y="5024"/>
                      <a:pt x="1786" y="5024"/>
                    </a:cubicBezTo>
                    <a:lnTo>
                      <a:pt x="1858" y="4953"/>
                    </a:lnTo>
                    <a:cubicBezTo>
                      <a:pt x="1837" y="4932"/>
                      <a:pt x="1360" y="4437"/>
                      <a:pt x="765" y="4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3815050" y="7674850"/>
                <a:ext cx="147075" cy="160500"/>
              </a:xfrm>
              <a:custGeom>
                <a:avLst/>
                <a:gdLst/>
                <a:ahLst/>
                <a:cxnLst/>
                <a:rect l="l" t="t" r="r" b="b"/>
                <a:pathLst>
                  <a:path w="5883" h="6420" extrusionOk="0">
                    <a:moveTo>
                      <a:pt x="5212" y="0"/>
                    </a:moveTo>
                    <a:cubicBezTo>
                      <a:pt x="4370" y="0"/>
                      <a:pt x="2386" y="912"/>
                      <a:pt x="1858" y="1157"/>
                    </a:cubicBezTo>
                    <a:cubicBezTo>
                      <a:pt x="1751" y="859"/>
                      <a:pt x="1655" y="621"/>
                      <a:pt x="1655" y="621"/>
                    </a:cubicBezTo>
                    <a:lnTo>
                      <a:pt x="500" y="1348"/>
                    </a:lnTo>
                    <a:lnTo>
                      <a:pt x="1096" y="2181"/>
                    </a:lnTo>
                    <a:lnTo>
                      <a:pt x="0" y="4955"/>
                    </a:lnTo>
                    <a:lnTo>
                      <a:pt x="286" y="6420"/>
                    </a:lnTo>
                    <a:lnTo>
                      <a:pt x="1846" y="3336"/>
                    </a:lnTo>
                    <a:cubicBezTo>
                      <a:pt x="1846" y="3336"/>
                      <a:pt x="2048" y="3538"/>
                      <a:pt x="2369" y="3538"/>
                    </a:cubicBezTo>
                    <a:cubicBezTo>
                      <a:pt x="2495" y="3538"/>
                      <a:pt x="2640" y="3507"/>
                      <a:pt x="2798" y="3419"/>
                    </a:cubicBezTo>
                    <a:cubicBezTo>
                      <a:pt x="3346" y="3110"/>
                      <a:pt x="3120" y="1776"/>
                      <a:pt x="2298" y="1324"/>
                    </a:cubicBezTo>
                    <a:cubicBezTo>
                      <a:pt x="2298" y="1324"/>
                      <a:pt x="5882" y="788"/>
                      <a:pt x="5573" y="145"/>
                    </a:cubicBezTo>
                    <a:cubicBezTo>
                      <a:pt x="5524" y="43"/>
                      <a:pt x="5395" y="0"/>
                      <a:pt x="5212" y="0"/>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3813850" y="7688575"/>
                <a:ext cx="78625" cy="110750"/>
              </a:xfrm>
              <a:custGeom>
                <a:avLst/>
                <a:gdLst/>
                <a:ahLst/>
                <a:cxnLst/>
                <a:rect l="l" t="t" r="r" b="b"/>
                <a:pathLst>
                  <a:path w="3145" h="4430" extrusionOk="0">
                    <a:moveTo>
                      <a:pt x="1727" y="1"/>
                    </a:moveTo>
                    <a:lnTo>
                      <a:pt x="477" y="787"/>
                    </a:lnTo>
                    <a:lnTo>
                      <a:pt x="1096" y="1644"/>
                    </a:lnTo>
                    <a:lnTo>
                      <a:pt x="1" y="4394"/>
                    </a:lnTo>
                    <a:lnTo>
                      <a:pt x="96" y="4430"/>
                    </a:lnTo>
                    <a:lnTo>
                      <a:pt x="1203" y="1632"/>
                    </a:lnTo>
                    <a:lnTo>
                      <a:pt x="608" y="810"/>
                    </a:lnTo>
                    <a:lnTo>
                      <a:pt x="1680" y="144"/>
                    </a:lnTo>
                    <a:cubicBezTo>
                      <a:pt x="1870" y="584"/>
                      <a:pt x="2239" y="1620"/>
                      <a:pt x="1977" y="1822"/>
                    </a:cubicBezTo>
                    <a:cubicBezTo>
                      <a:pt x="1956" y="1844"/>
                      <a:pt x="1934" y="1848"/>
                      <a:pt x="1918" y="1848"/>
                    </a:cubicBezTo>
                    <a:cubicBezTo>
                      <a:pt x="1907" y="1848"/>
                      <a:pt x="1899" y="1846"/>
                      <a:pt x="1894" y="1846"/>
                    </a:cubicBezTo>
                    <a:cubicBezTo>
                      <a:pt x="1715" y="1775"/>
                      <a:pt x="1561" y="1084"/>
                      <a:pt x="1501" y="668"/>
                    </a:cubicBezTo>
                    <a:lnTo>
                      <a:pt x="1406" y="679"/>
                    </a:lnTo>
                    <a:cubicBezTo>
                      <a:pt x="1418" y="799"/>
                      <a:pt x="1561" y="1811"/>
                      <a:pt x="1858" y="1930"/>
                    </a:cubicBezTo>
                    <a:cubicBezTo>
                      <a:pt x="1858" y="1942"/>
                      <a:pt x="1870" y="1942"/>
                      <a:pt x="1882" y="1942"/>
                    </a:cubicBezTo>
                    <a:lnTo>
                      <a:pt x="1846" y="2787"/>
                    </a:lnTo>
                    <a:lnTo>
                      <a:pt x="1942" y="2787"/>
                    </a:lnTo>
                    <a:lnTo>
                      <a:pt x="1965" y="2287"/>
                    </a:lnTo>
                    <a:lnTo>
                      <a:pt x="3144" y="2334"/>
                    </a:lnTo>
                    <a:lnTo>
                      <a:pt x="3144" y="2227"/>
                    </a:lnTo>
                    <a:lnTo>
                      <a:pt x="1965" y="2192"/>
                    </a:lnTo>
                    <a:lnTo>
                      <a:pt x="1977" y="1930"/>
                    </a:lnTo>
                    <a:cubicBezTo>
                      <a:pt x="2001" y="1930"/>
                      <a:pt x="2025" y="1918"/>
                      <a:pt x="2037" y="1894"/>
                    </a:cubicBezTo>
                    <a:cubicBezTo>
                      <a:pt x="2132" y="1822"/>
                      <a:pt x="2168" y="1692"/>
                      <a:pt x="2168" y="1525"/>
                    </a:cubicBezTo>
                    <a:lnTo>
                      <a:pt x="2942" y="1465"/>
                    </a:lnTo>
                    <a:lnTo>
                      <a:pt x="2942" y="1358"/>
                    </a:lnTo>
                    <a:lnTo>
                      <a:pt x="2156" y="1430"/>
                    </a:lnTo>
                    <a:cubicBezTo>
                      <a:pt x="2120" y="906"/>
                      <a:pt x="1799" y="168"/>
                      <a:pt x="1751" y="48"/>
                    </a:cubicBezTo>
                    <a:lnTo>
                      <a:pt x="1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3737650" y="7713000"/>
                <a:ext cx="73250" cy="122350"/>
              </a:xfrm>
              <a:custGeom>
                <a:avLst/>
                <a:gdLst/>
                <a:ahLst/>
                <a:cxnLst/>
                <a:rect l="l" t="t" r="r" b="b"/>
                <a:pathLst>
                  <a:path w="2930" h="4894" extrusionOk="0">
                    <a:moveTo>
                      <a:pt x="751" y="0"/>
                    </a:moveTo>
                    <a:cubicBezTo>
                      <a:pt x="1" y="631"/>
                      <a:pt x="156" y="1215"/>
                      <a:pt x="679" y="1631"/>
                    </a:cubicBezTo>
                    <a:cubicBezTo>
                      <a:pt x="1561" y="3834"/>
                      <a:pt x="2930" y="4894"/>
                      <a:pt x="2930" y="4894"/>
                    </a:cubicBezTo>
                    <a:lnTo>
                      <a:pt x="2858" y="3322"/>
                    </a:lnTo>
                    <a:lnTo>
                      <a:pt x="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3802250" y="7788300"/>
                <a:ext cx="31575" cy="54025"/>
              </a:xfrm>
              <a:custGeom>
                <a:avLst/>
                <a:gdLst/>
                <a:ahLst/>
                <a:cxnLst/>
                <a:rect l="l" t="t" r="r" b="b"/>
                <a:pathLst>
                  <a:path w="1263" h="2161" extrusionOk="0">
                    <a:moveTo>
                      <a:pt x="215" y="0"/>
                    </a:moveTo>
                    <a:lnTo>
                      <a:pt x="0" y="1822"/>
                    </a:lnTo>
                    <a:cubicBezTo>
                      <a:pt x="0" y="1822"/>
                      <a:pt x="126" y="2160"/>
                      <a:pt x="448" y="2160"/>
                    </a:cubicBezTo>
                    <a:cubicBezTo>
                      <a:pt x="643" y="2160"/>
                      <a:pt x="909" y="2038"/>
                      <a:pt x="1263" y="1643"/>
                    </a:cubicBezTo>
                    <a:lnTo>
                      <a:pt x="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3539425" y="7651025"/>
                <a:ext cx="172075" cy="45925"/>
              </a:xfrm>
              <a:custGeom>
                <a:avLst/>
                <a:gdLst/>
                <a:ahLst/>
                <a:cxnLst/>
                <a:rect l="l" t="t" r="r" b="b"/>
                <a:pathLst>
                  <a:path w="6883" h="1837" extrusionOk="0">
                    <a:moveTo>
                      <a:pt x="2825" y="1"/>
                    </a:moveTo>
                    <a:cubicBezTo>
                      <a:pt x="1973" y="1"/>
                      <a:pt x="1024" y="152"/>
                      <a:pt x="0" y="550"/>
                    </a:cubicBezTo>
                    <a:lnTo>
                      <a:pt x="667" y="1503"/>
                    </a:lnTo>
                    <a:lnTo>
                      <a:pt x="6430" y="1836"/>
                    </a:lnTo>
                    <a:lnTo>
                      <a:pt x="6882" y="1670"/>
                    </a:lnTo>
                    <a:lnTo>
                      <a:pt x="6882" y="1253"/>
                    </a:lnTo>
                    <a:cubicBezTo>
                      <a:pt x="6219" y="797"/>
                      <a:pt x="4777" y="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3717725" y="7664775"/>
                <a:ext cx="49725" cy="82175"/>
              </a:xfrm>
              <a:custGeom>
                <a:avLst/>
                <a:gdLst/>
                <a:ahLst/>
                <a:cxnLst/>
                <a:rect l="l" t="t" r="r" b="b"/>
                <a:pathLst>
                  <a:path w="1989" h="3287" extrusionOk="0">
                    <a:moveTo>
                      <a:pt x="83" y="0"/>
                    </a:moveTo>
                    <a:lnTo>
                      <a:pt x="155" y="1012"/>
                    </a:lnTo>
                    <a:cubicBezTo>
                      <a:pt x="155" y="1012"/>
                      <a:pt x="95" y="965"/>
                      <a:pt x="0" y="893"/>
                    </a:cubicBezTo>
                    <a:lnTo>
                      <a:pt x="0" y="3286"/>
                    </a:lnTo>
                    <a:lnTo>
                      <a:pt x="1357" y="1620"/>
                    </a:lnTo>
                    <a:lnTo>
                      <a:pt x="1988" y="786"/>
                    </a:lnTo>
                    <a:lnTo>
                      <a:pt x="1298" y="381"/>
                    </a:lnTo>
                    <a:lnTo>
                      <a:pt x="774" y="1084"/>
                    </a:lnTo>
                    <a:lnTo>
                      <a:pt x="798" y="262"/>
                    </a:lnTo>
                    <a:lnTo>
                      <a:pt x="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3720700" y="7672500"/>
                <a:ext cx="30375" cy="31575"/>
              </a:xfrm>
              <a:custGeom>
                <a:avLst/>
                <a:gdLst/>
                <a:ahLst/>
                <a:cxnLst/>
                <a:rect l="l" t="t" r="r" b="b"/>
                <a:pathLst>
                  <a:path w="1215" h="1263" extrusionOk="0">
                    <a:moveTo>
                      <a:pt x="560" y="1"/>
                    </a:moveTo>
                    <a:lnTo>
                      <a:pt x="298" y="858"/>
                    </a:lnTo>
                    <a:lnTo>
                      <a:pt x="60" y="668"/>
                    </a:lnTo>
                    <a:lnTo>
                      <a:pt x="0" y="739"/>
                    </a:lnTo>
                    <a:lnTo>
                      <a:pt x="345" y="1025"/>
                    </a:lnTo>
                    <a:lnTo>
                      <a:pt x="655" y="37"/>
                    </a:lnTo>
                    <a:lnTo>
                      <a:pt x="560" y="1"/>
                    </a:lnTo>
                    <a:close/>
                    <a:moveTo>
                      <a:pt x="1096" y="203"/>
                    </a:moveTo>
                    <a:lnTo>
                      <a:pt x="738" y="1227"/>
                    </a:lnTo>
                    <a:lnTo>
                      <a:pt x="1215" y="1263"/>
                    </a:lnTo>
                    <a:lnTo>
                      <a:pt x="1215" y="1168"/>
                    </a:lnTo>
                    <a:lnTo>
                      <a:pt x="869" y="1144"/>
                    </a:lnTo>
                    <a:lnTo>
                      <a:pt x="1191" y="239"/>
                    </a:lnTo>
                    <a:lnTo>
                      <a:pt x="1096" y="203"/>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3633475" y="7682325"/>
                <a:ext cx="141125" cy="177550"/>
              </a:xfrm>
              <a:custGeom>
                <a:avLst/>
                <a:gdLst/>
                <a:ahLst/>
                <a:cxnLst/>
                <a:rect l="l" t="t" r="r" b="b"/>
                <a:pathLst>
                  <a:path w="5645" h="7102" extrusionOk="0">
                    <a:moveTo>
                      <a:pt x="3120" y="1"/>
                    </a:moveTo>
                    <a:lnTo>
                      <a:pt x="2668" y="584"/>
                    </a:lnTo>
                    <a:lnTo>
                      <a:pt x="1" y="4061"/>
                    </a:lnTo>
                    <a:cubicBezTo>
                      <a:pt x="1" y="4061"/>
                      <a:pt x="1264" y="7101"/>
                      <a:pt x="3663" y="7101"/>
                    </a:cubicBezTo>
                    <a:cubicBezTo>
                      <a:pt x="4255" y="7101"/>
                      <a:pt x="4916" y="6916"/>
                      <a:pt x="5644" y="6454"/>
                    </a:cubicBezTo>
                    <a:cubicBezTo>
                      <a:pt x="5644" y="6454"/>
                      <a:pt x="5025" y="4489"/>
                      <a:pt x="4846" y="2858"/>
                    </a:cubicBezTo>
                    <a:cubicBezTo>
                      <a:pt x="4775" y="2215"/>
                      <a:pt x="4775" y="1620"/>
                      <a:pt x="4918" y="1227"/>
                    </a:cubicBezTo>
                    <a:lnTo>
                      <a:pt x="4727" y="918"/>
                    </a:lnTo>
                    <a:lnTo>
                      <a:pt x="3668" y="1513"/>
                    </a:lnTo>
                    <a:lnTo>
                      <a:pt x="3370" y="191"/>
                    </a:lnTo>
                    <a:cubicBezTo>
                      <a:pt x="3299" y="132"/>
                      <a:pt x="3215" y="72"/>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3647175" y="7685000"/>
                <a:ext cx="118475" cy="139050"/>
              </a:xfrm>
              <a:custGeom>
                <a:avLst/>
                <a:gdLst/>
                <a:ahLst/>
                <a:cxnLst/>
                <a:rect l="l" t="t" r="r" b="b"/>
                <a:pathLst>
                  <a:path w="4739" h="5562" extrusionOk="0">
                    <a:moveTo>
                      <a:pt x="2715" y="1"/>
                    </a:moveTo>
                    <a:lnTo>
                      <a:pt x="2620" y="25"/>
                    </a:lnTo>
                    <a:lnTo>
                      <a:pt x="3024" y="1739"/>
                    </a:lnTo>
                    <a:lnTo>
                      <a:pt x="4263" y="953"/>
                    </a:lnTo>
                    <a:lnTo>
                      <a:pt x="4215" y="870"/>
                    </a:lnTo>
                    <a:lnTo>
                      <a:pt x="3084" y="1584"/>
                    </a:lnTo>
                    <a:lnTo>
                      <a:pt x="2715" y="1"/>
                    </a:lnTo>
                    <a:close/>
                    <a:moveTo>
                      <a:pt x="1108" y="2037"/>
                    </a:moveTo>
                    <a:lnTo>
                      <a:pt x="1072" y="2120"/>
                    </a:lnTo>
                    <a:lnTo>
                      <a:pt x="4310" y="3394"/>
                    </a:lnTo>
                    <a:lnTo>
                      <a:pt x="4346" y="3299"/>
                    </a:lnTo>
                    <a:lnTo>
                      <a:pt x="1108" y="2037"/>
                    </a:lnTo>
                    <a:close/>
                    <a:moveTo>
                      <a:pt x="1477" y="2549"/>
                    </a:moveTo>
                    <a:lnTo>
                      <a:pt x="1631" y="3299"/>
                    </a:lnTo>
                    <a:lnTo>
                      <a:pt x="1012" y="3656"/>
                    </a:lnTo>
                    <a:lnTo>
                      <a:pt x="929" y="2823"/>
                    </a:lnTo>
                    <a:lnTo>
                      <a:pt x="1477" y="2549"/>
                    </a:lnTo>
                    <a:close/>
                    <a:moveTo>
                      <a:pt x="2501" y="2918"/>
                    </a:moveTo>
                    <a:lnTo>
                      <a:pt x="2632" y="3656"/>
                    </a:lnTo>
                    <a:lnTo>
                      <a:pt x="1893" y="4061"/>
                    </a:lnTo>
                    <a:lnTo>
                      <a:pt x="1739" y="3347"/>
                    </a:lnTo>
                    <a:lnTo>
                      <a:pt x="2501" y="2918"/>
                    </a:lnTo>
                    <a:close/>
                    <a:moveTo>
                      <a:pt x="3394" y="3347"/>
                    </a:moveTo>
                    <a:lnTo>
                      <a:pt x="3608" y="3978"/>
                    </a:lnTo>
                    <a:lnTo>
                      <a:pt x="2882" y="4502"/>
                    </a:lnTo>
                    <a:lnTo>
                      <a:pt x="2739" y="3704"/>
                    </a:lnTo>
                    <a:lnTo>
                      <a:pt x="3394" y="3347"/>
                    </a:lnTo>
                    <a:close/>
                    <a:moveTo>
                      <a:pt x="774" y="2311"/>
                    </a:moveTo>
                    <a:lnTo>
                      <a:pt x="822" y="2763"/>
                    </a:lnTo>
                    <a:lnTo>
                      <a:pt x="131" y="3085"/>
                    </a:lnTo>
                    <a:lnTo>
                      <a:pt x="179" y="3180"/>
                    </a:lnTo>
                    <a:lnTo>
                      <a:pt x="834" y="2858"/>
                    </a:lnTo>
                    <a:lnTo>
                      <a:pt x="926" y="3782"/>
                    </a:lnTo>
                    <a:lnTo>
                      <a:pt x="926" y="3782"/>
                    </a:lnTo>
                    <a:lnTo>
                      <a:pt x="957" y="3796"/>
                    </a:lnTo>
                    <a:lnTo>
                      <a:pt x="957" y="3796"/>
                    </a:lnTo>
                    <a:lnTo>
                      <a:pt x="1655" y="3406"/>
                    </a:lnTo>
                    <a:lnTo>
                      <a:pt x="1816" y="4175"/>
                    </a:lnTo>
                    <a:lnTo>
                      <a:pt x="1816" y="4175"/>
                    </a:lnTo>
                    <a:lnTo>
                      <a:pt x="1849" y="4190"/>
                    </a:lnTo>
                    <a:lnTo>
                      <a:pt x="1849" y="4190"/>
                    </a:lnTo>
                    <a:lnTo>
                      <a:pt x="2643" y="3763"/>
                    </a:lnTo>
                    <a:lnTo>
                      <a:pt x="2797" y="4608"/>
                    </a:lnTo>
                    <a:lnTo>
                      <a:pt x="2797" y="4608"/>
                    </a:lnTo>
                    <a:lnTo>
                      <a:pt x="2867" y="4639"/>
                    </a:lnTo>
                    <a:lnTo>
                      <a:pt x="2867" y="4639"/>
                    </a:lnTo>
                    <a:lnTo>
                      <a:pt x="3644" y="4085"/>
                    </a:lnTo>
                    <a:lnTo>
                      <a:pt x="3917" y="4930"/>
                    </a:lnTo>
                    <a:lnTo>
                      <a:pt x="4572" y="4478"/>
                    </a:lnTo>
                    <a:lnTo>
                      <a:pt x="4513" y="4394"/>
                    </a:lnTo>
                    <a:lnTo>
                      <a:pt x="3977" y="4775"/>
                    </a:lnTo>
                    <a:lnTo>
                      <a:pt x="3727" y="4025"/>
                    </a:lnTo>
                    <a:lnTo>
                      <a:pt x="4358" y="3561"/>
                    </a:lnTo>
                    <a:lnTo>
                      <a:pt x="4298" y="3489"/>
                    </a:lnTo>
                    <a:lnTo>
                      <a:pt x="3691" y="3918"/>
                    </a:lnTo>
                    <a:lnTo>
                      <a:pt x="3453" y="3204"/>
                    </a:lnTo>
                    <a:lnTo>
                      <a:pt x="2727" y="3609"/>
                    </a:lnTo>
                    <a:lnTo>
                      <a:pt x="2572" y="2763"/>
                    </a:lnTo>
                    <a:lnTo>
                      <a:pt x="1727" y="3251"/>
                    </a:lnTo>
                    <a:lnTo>
                      <a:pt x="1548" y="2406"/>
                    </a:lnTo>
                    <a:lnTo>
                      <a:pt x="917" y="2716"/>
                    </a:lnTo>
                    <a:lnTo>
                      <a:pt x="869" y="2311"/>
                    </a:lnTo>
                    <a:close/>
                    <a:moveTo>
                      <a:pt x="48" y="3394"/>
                    </a:moveTo>
                    <a:lnTo>
                      <a:pt x="0" y="3489"/>
                    </a:lnTo>
                    <a:lnTo>
                      <a:pt x="4703" y="5561"/>
                    </a:lnTo>
                    <a:lnTo>
                      <a:pt x="4739" y="5466"/>
                    </a:lnTo>
                    <a:lnTo>
                      <a:pt x="2867" y="4639"/>
                    </a:lnTo>
                    <a:lnTo>
                      <a:pt x="2867" y="4639"/>
                    </a:lnTo>
                    <a:lnTo>
                      <a:pt x="2810" y="4680"/>
                    </a:lnTo>
                    <a:lnTo>
                      <a:pt x="2797" y="4608"/>
                    </a:lnTo>
                    <a:lnTo>
                      <a:pt x="2797" y="4608"/>
                    </a:lnTo>
                    <a:lnTo>
                      <a:pt x="1849" y="4190"/>
                    </a:lnTo>
                    <a:lnTo>
                      <a:pt x="1849" y="4190"/>
                    </a:lnTo>
                    <a:lnTo>
                      <a:pt x="1822" y="4204"/>
                    </a:lnTo>
                    <a:lnTo>
                      <a:pt x="1816" y="4175"/>
                    </a:lnTo>
                    <a:lnTo>
                      <a:pt x="1816" y="4175"/>
                    </a:lnTo>
                    <a:lnTo>
                      <a:pt x="957" y="3796"/>
                    </a:lnTo>
                    <a:lnTo>
                      <a:pt x="957" y="3796"/>
                    </a:lnTo>
                    <a:lnTo>
                      <a:pt x="929" y="3811"/>
                    </a:lnTo>
                    <a:lnTo>
                      <a:pt x="926" y="3782"/>
                    </a:lnTo>
                    <a:lnTo>
                      <a:pt x="926" y="3782"/>
                    </a:lnTo>
                    <a:lnTo>
                      <a:pt x="48" y="339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3543875" y="7692750"/>
                <a:ext cx="109575" cy="157325"/>
              </a:xfrm>
              <a:custGeom>
                <a:avLst/>
                <a:gdLst/>
                <a:ahLst/>
                <a:cxnLst/>
                <a:rect l="l" t="t" r="r" b="b"/>
                <a:pathLst>
                  <a:path w="4383" h="6293" extrusionOk="0">
                    <a:moveTo>
                      <a:pt x="1" y="1"/>
                    </a:moveTo>
                    <a:lnTo>
                      <a:pt x="3108" y="4287"/>
                    </a:lnTo>
                    <a:cubicBezTo>
                      <a:pt x="2715" y="4418"/>
                      <a:pt x="2477" y="4692"/>
                      <a:pt x="2358" y="4965"/>
                    </a:cubicBezTo>
                    <a:lnTo>
                      <a:pt x="1477" y="4203"/>
                    </a:lnTo>
                    <a:lnTo>
                      <a:pt x="703" y="5465"/>
                    </a:lnTo>
                    <a:cubicBezTo>
                      <a:pt x="1308" y="6062"/>
                      <a:pt x="1826" y="6293"/>
                      <a:pt x="2267" y="6293"/>
                    </a:cubicBezTo>
                    <a:cubicBezTo>
                      <a:pt x="3788" y="6293"/>
                      <a:pt x="4382" y="3537"/>
                      <a:pt x="4382" y="3537"/>
                    </a:cubicBezTo>
                    <a:lnTo>
                      <a:pt x="1203" y="72"/>
                    </a:lnTo>
                    <a:lnTo>
                      <a:pt x="1" y="1"/>
                    </a:ln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3564425" y="7798725"/>
                <a:ext cx="57475" cy="44675"/>
              </a:xfrm>
              <a:custGeom>
                <a:avLst/>
                <a:gdLst/>
                <a:ahLst/>
                <a:cxnLst/>
                <a:rect l="l" t="t" r="r" b="b"/>
                <a:pathLst>
                  <a:path w="2299" h="1787" extrusionOk="0">
                    <a:moveTo>
                      <a:pt x="2274" y="0"/>
                    </a:moveTo>
                    <a:cubicBezTo>
                      <a:pt x="1822" y="167"/>
                      <a:pt x="1560" y="536"/>
                      <a:pt x="1417" y="881"/>
                    </a:cubicBezTo>
                    <a:lnTo>
                      <a:pt x="512" y="214"/>
                    </a:lnTo>
                    <a:lnTo>
                      <a:pt x="453" y="286"/>
                    </a:lnTo>
                    <a:lnTo>
                      <a:pt x="1381" y="976"/>
                    </a:lnTo>
                    <a:cubicBezTo>
                      <a:pt x="1346" y="1060"/>
                      <a:pt x="1322" y="1143"/>
                      <a:pt x="1310" y="1215"/>
                    </a:cubicBezTo>
                    <a:lnTo>
                      <a:pt x="274" y="595"/>
                    </a:lnTo>
                    <a:lnTo>
                      <a:pt x="215" y="679"/>
                    </a:lnTo>
                    <a:lnTo>
                      <a:pt x="1286" y="1322"/>
                    </a:lnTo>
                    <a:cubicBezTo>
                      <a:pt x="1251" y="1441"/>
                      <a:pt x="1239" y="1560"/>
                      <a:pt x="1227" y="1619"/>
                    </a:cubicBezTo>
                    <a:lnTo>
                      <a:pt x="48" y="941"/>
                    </a:lnTo>
                    <a:lnTo>
                      <a:pt x="0" y="1024"/>
                    </a:lnTo>
                    <a:lnTo>
                      <a:pt x="1322" y="1786"/>
                    </a:lnTo>
                    <a:lnTo>
                      <a:pt x="1322" y="1703"/>
                    </a:lnTo>
                    <a:cubicBezTo>
                      <a:pt x="1322" y="1691"/>
                      <a:pt x="1381" y="441"/>
                      <a:pt x="2298" y="95"/>
                    </a:cubicBezTo>
                    <a:lnTo>
                      <a:pt x="2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3527525" y="7662100"/>
                <a:ext cx="57450" cy="38425"/>
              </a:xfrm>
              <a:custGeom>
                <a:avLst/>
                <a:gdLst/>
                <a:ahLst/>
                <a:cxnLst/>
                <a:rect l="l" t="t" r="r" b="b"/>
                <a:pathLst>
                  <a:path w="2298" h="1537" extrusionOk="0">
                    <a:moveTo>
                      <a:pt x="476" y="0"/>
                    </a:moveTo>
                    <a:lnTo>
                      <a:pt x="476" y="0"/>
                    </a:lnTo>
                    <a:cubicBezTo>
                      <a:pt x="476" y="0"/>
                      <a:pt x="0" y="84"/>
                      <a:pt x="595" y="1536"/>
                    </a:cubicBezTo>
                    <a:lnTo>
                      <a:pt x="2238" y="1536"/>
                    </a:lnTo>
                    <a:lnTo>
                      <a:pt x="2298" y="1227"/>
                    </a:lnTo>
                    <a:lnTo>
                      <a:pt x="4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3758800" y="7487250"/>
                <a:ext cx="34250" cy="23650"/>
              </a:xfrm>
              <a:custGeom>
                <a:avLst/>
                <a:gdLst/>
                <a:ahLst/>
                <a:cxnLst/>
                <a:rect l="l" t="t" r="r" b="b"/>
                <a:pathLst>
                  <a:path w="1370" h="946" extrusionOk="0">
                    <a:moveTo>
                      <a:pt x="765" y="1"/>
                    </a:moveTo>
                    <a:cubicBezTo>
                      <a:pt x="460" y="1"/>
                      <a:pt x="129" y="192"/>
                      <a:pt x="0" y="946"/>
                    </a:cubicBezTo>
                    <a:lnTo>
                      <a:pt x="1369" y="208"/>
                    </a:lnTo>
                    <a:cubicBezTo>
                      <a:pt x="1369" y="208"/>
                      <a:pt x="1082" y="1"/>
                      <a:pt x="765"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3792425" y="7461875"/>
                <a:ext cx="38725" cy="15100"/>
              </a:xfrm>
              <a:custGeom>
                <a:avLst/>
                <a:gdLst/>
                <a:ahLst/>
                <a:cxnLst/>
                <a:rect l="l" t="t" r="r" b="b"/>
                <a:pathLst>
                  <a:path w="1549" h="604" extrusionOk="0">
                    <a:moveTo>
                      <a:pt x="823" y="0"/>
                    </a:moveTo>
                    <a:cubicBezTo>
                      <a:pt x="601" y="0"/>
                      <a:pt x="327" y="124"/>
                      <a:pt x="1" y="484"/>
                    </a:cubicBezTo>
                    <a:lnTo>
                      <a:pt x="1548" y="604"/>
                    </a:lnTo>
                    <a:cubicBezTo>
                      <a:pt x="1548" y="604"/>
                      <a:pt x="1312" y="0"/>
                      <a:pt x="823" y="0"/>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45"/>
            <p:cNvSpPr/>
            <p:nvPr/>
          </p:nvSpPr>
          <p:spPr>
            <a:xfrm>
              <a:off x="7381612" y="3471199"/>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45"/>
          <p:cNvGrpSpPr/>
          <p:nvPr/>
        </p:nvGrpSpPr>
        <p:grpSpPr>
          <a:xfrm>
            <a:off x="7682390" y="4254818"/>
            <a:ext cx="451130" cy="621215"/>
            <a:chOff x="7552564" y="3777612"/>
            <a:chExt cx="878075" cy="936684"/>
          </a:xfrm>
        </p:grpSpPr>
        <p:sp>
          <p:nvSpPr>
            <p:cNvPr id="919" name="Google Shape;919;p45"/>
            <p:cNvSpPr/>
            <p:nvPr/>
          </p:nvSpPr>
          <p:spPr>
            <a:xfrm flipH="1">
              <a:off x="7658575" y="4617096"/>
              <a:ext cx="479400" cy="972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45"/>
            <p:cNvGrpSpPr/>
            <p:nvPr/>
          </p:nvGrpSpPr>
          <p:grpSpPr>
            <a:xfrm>
              <a:off x="7552564" y="3777612"/>
              <a:ext cx="878075" cy="934563"/>
              <a:chOff x="3737950" y="6597075"/>
              <a:chExt cx="295300" cy="314350"/>
            </a:xfrm>
          </p:grpSpPr>
          <p:sp>
            <p:nvSpPr>
              <p:cNvPr id="921" name="Google Shape;921;p45"/>
              <p:cNvSpPr/>
              <p:nvPr/>
            </p:nvSpPr>
            <p:spPr>
              <a:xfrm>
                <a:off x="3742125" y="6617025"/>
                <a:ext cx="286950" cy="290225"/>
              </a:xfrm>
              <a:custGeom>
                <a:avLst/>
                <a:gdLst/>
                <a:ahLst/>
                <a:cxnLst/>
                <a:rect l="l" t="t" r="r" b="b"/>
                <a:pathLst>
                  <a:path w="11478" h="11609" extrusionOk="0">
                    <a:moveTo>
                      <a:pt x="2929" y="0"/>
                    </a:moveTo>
                    <a:lnTo>
                      <a:pt x="0" y="8906"/>
                    </a:lnTo>
                    <a:lnTo>
                      <a:pt x="7049" y="11609"/>
                    </a:lnTo>
                    <a:lnTo>
                      <a:pt x="11478" y="2572"/>
                    </a:lnTo>
                    <a:lnTo>
                      <a:pt x="11049" y="2108"/>
                    </a:lnTo>
                    <a:lnTo>
                      <a:pt x="2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3737950" y="6597075"/>
                <a:ext cx="295300" cy="314350"/>
              </a:xfrm>
              <a:custGeom>
                <a:avLst/>
                <a:gdLst/>
                <a:ahLst/>
                <a:cxnLst/>
                <a:rect l="l" t="t" r="r" b="b"/>
                <a:pathLst>
                  <a:path w="11812" h="12574" extrusionOk="0">
                    <a:moveTo>
                      <a:pt x="3203" y="1"/>
                    </a:moveTo>
                    <a:lnTo>
                      <a:pt x="1" y="9752"/>
                    </a:lnTo>
                    <a:lnTo>
                      <a:pt x="7347" y="12574"/>
                    </a:lnTo>
                    <a:lnTo>
                      <a:pt x="11812" y="3406"/>
                    </a:lnTo>
                    <a:lnTo>
                      <a:pt x="11597" y="3192"/>
                    </a:lnTo>
                    <a:lnTo>
                      <a:pt x="7311" y="12181"/>
                    </a:lnTo>
                    <a:lnTo>
                      <a:pt x="417" y="9752"/>
                    </a:lnTo>
                    <a:lnTo>
                      <a:pt x="417" y="9288"/>
                    </a:lnTo>
                    <a:lnTo>
                      <a:pt x="7335" y="11788"/>
                    </a:lnTo>
                    <a:lnTo>
                      <a:pt x="11466" y="2858"/>
                    </a:lnTo>
                    <a:lnTo>
                      <a:pt x="3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3756097" y="6619397"/>
                <a:ext cx="252984" cy="259579"/>
              </a:xfrm>
              <a:custGeom>
                <a:avLst/>
                <a:gdLst/>
                <a:ahLst/>
                <a:cxnLst/>
                <a:rect l="l" t="t" r="r" b="b"/>
                <a:pathLst>
                  <a:path w="10050" h="10312" extrusionOk="0">
                    <a:moveTo>
                      <a:pt x="2799" y="132"/>
                    </a:moveTo>
                    <a:lnTo>
                      <a:pt x="9907" y="2275"/>
                    </a:lnTo>
                    <a:lnTo>
                      <a:pt x="6430" y="10180"/>
                    </a:lnTo>
                    <a:lnTo>
                      <a:pt x="132" y="7847"/>
                    </a:lnTo>
                    <a:lnTo>
                      <a:pt x="2799" y="132"/>
                    </a:lnTo>
                    <a:close/>
                    <a:moveTo>
                      <a:pt x="2728" y="1"/>
                    </a:moveTo>
                    <a:lnTo>
                      <a:pt x="13" y="7859"/>
                    </a:lnTo>
                    <a:lnTo>
                      <a:pt x="1" y="7906"/>
                    </a:lnTo>
                    <a:lnTo>
                      <a:pt x="6478" y="10311"/>
                    </a:lnTo>
                    <a:lnTo>
                      <a:pt x="10050" y="2215"/>
                    </a:lnTo>
                    <a:lnTo>
                      <a:pt x="27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3815350" y="6667325"/>
                <a:ext cx="124450" cy="167600"/>
              </a:xfrm>
              <a:custGeom>
                <a:avLst/>
                <a:gdLst/>
                <a:ahLst/>
                <a:cxnLst/>
                <a:rect l="l" t="t" r="r" b="b"/>
                <a:pathLst>
                  <a:path w="4978" h="6704" extrusionOk="0">
                    <a:moveTo>
                      <a:pt x="3048" y="108"/>
                    </a:moveTo>
                    <a:cubicBezTo>
                      <a:pt x="2751" y="227"/>
                      <a:pt x="2501" y="405"/>
                      <a:pt x="2298" y="620"/>
                    </a:cubicBezTo>
                    <a:lnTo>
                      <a:pt x="1822" y="453"/>
                    </a:lnTo>
                    <a:cubicBezTo>
                      <a:pt x="2132" y="239"/>
                      <a:pt x="2536" y="108"/>
                      <a:pt x="2965" y="108"/>
                    </a:cubicBezTo>
                    <a:close/>
                    <a:moveTo>
                      <a:pt x="3310" y="132"/>
                    </a:moveTo>
                    <a:cubicBezTo>
                      <a:pt x="3370" y="143"/>
                      <a:pt x="3441" y="155"/>
                      <a:pt x="3501" y="179"/>
                    </a:cubicBezTo>
                    <a:lnTo>
                      <a:pt x="3227" y="953"/>
                    </a:lnTo>
                    <a:lnTo>
                      <a:pt x="2417" y="667"/>
                    </a:lnTo>
                    <a:cubicBezTo>
                      <a:pt x="2644" y="417"/>
                      <a:pt x="2941" y="239"/>
                      <a:pt x="3310" y="132"/>
                    </a:cubicBezTo>
                    <a:close/>
                    <a:moveTo>
                      <a:pt x="3608" y="203"/>
                    </a:moveTo>
                    <a:cubicBezTo>
                      <a:pt x="3763" y="263"/>
                      <a:pt x="3917" y="334"/>
                      <a:pt x="4060" y="417"/>
                    </a:cubicBezTo>
                    <a:cubicBezTo>
                      <a:pt x="4072" y="501"/>
                      <a:pt x="4168" y="846"/>
                      <a:pt x="4168" y="1286"/>
                    </a:cubicBezTo>
                    <a:lnTo>
                      <a:pt x="3322" y="989"/>
                    </a:lnTo>
                    <a:lnTo>
                      <a:pt x="3608" y="203"/>
                    </a:lnTo>
                    <a:close/>
                    <a:moveTo>
                      <a:pt x="1715" y="524"/>
                    </a:moveTo>
                    <a:lnTo>
                      <a:pt x="2239" y="715"/>
                    </a:lnTo>
                    <a:cubicBezTo>
                      <a:pt x="2179" y="786"/>
                      <a:pt x="2120" y="870"/>
                      <a:pt x="2072" y="953"/>
                    </a:cubicBezTo>
                    <a:cubicBezTo>
                      <a:pt x="2001" y="1096"/>
                      <a:pt x="1941" y="1239"/>
                      <a:pt x="1905" y="1382"/>
                    </a:cubicBezTo>
                    <a:lnTo>
                      <a:pt x="1203" y="1155"/>
                    </a:lnTo>
                    <a:cubicBezTo>
                      <a:pt x="1322" y="917"/>
                      <a:pt x="1489" y="703"/>
                      <a:pt x="1715" y="524"/>
                    </a:cubicBezTo>
                    <a:close/>
                    <a:moveTo>
                      <a:pt x="4191" y="501"/>
                    </a:moveTo>
                    <a:lnTo>
                      <a:pt x="4191" y="501"/>
                    </a:lnTo>
                    <a:cubicBezTo>
                      <a:pt x="4525" y="763"/>
                      <a:pt x="4763" y="1120"/>
                      <a:pt x="4834" y="1525"/>
                    </a:cubicBezTo>
                    <a:lnTo>
                      <a:pt x="4275" y="1322"/>
                    </a:lnTo>
                    <a:cubicBezTo>
                      <a:pt x="4275" y="965"/>
                      <a:pt x="4227" y="667"/>
                      <a:pt x="4191" y="501"/>
                    </a:cubicBezTo>
                    <a:close/>
                    <a:moveTo>
                      <a:pt x="2334" y="751"/>
                    </a:moveTo>
                    <a:lnTo>
                      <a:pt x="3191" y="1048"/>
                    </a:lnTo>
                    <a:lnTo>
                      <a:pt x="2941" y="1715"/>
                    </a:lnTo>
                    <a:lnTo>
                      <a:pt x="2001" y="1417"/>
                    </a:lnTo>
                    <a:cubicBezTo>
                      <a:pt x="2048" y="1275"/>
                      <a:pt x="2096" y="1132"/>
                      <a:pt x="2167" y="1001"/>
                    </a:cubicBezTo>
                    <a:cubicBezTo>
                      <a:pt x="2215" y="917"/>
                      <a:pt x="2274" y="834"/>
                      <a:pt x="2334" y="751"/>
                    </a:cubicBezTo>
                    <a:close/>
                    <a:moveTo>
                      <a:pt x="3286" y="1084"/>
                    </a:moveTo>
                    <a:lnTo>
                      <a:pt x="4168" y="1394"/>
                    </a:lnTo>
                    <a:cubicBezTo>
                      <a:pt x="4156" y="1608"/>
                      <a:pt x="4120" y="1846"/>
                      <a:pt x="4060" y="2072"/>
                    </a:cubicBezTo>
                    <a:lnTo>
                      <a:pt x="3048" y="1751"/>
                    </a:lnTo>
                    <a:lnTo>
                      <a:pt x="3286" y="1084"/>
                    </a:lnTo>
                    <a:close/>
                    <a:moveTo>
                      <a:pt x="1167" y="1263"/>
                    </a:moveTo>
                    <a:lnTo>
                      <a:pt x="1882" y="1489"/>
                    </a:lnTo>
                    <a:cubicBezTo>
                      <a:pt x="1822" y="1691"/>
                      <a:pt x="1810" y="1894"/>
                      <a:pt x="1798" y="2096"/>
                    </a:cubicBezTo>
                    <a:lnTo>
                      <a:pt x="1060" y="1870"/>
                    </a:lnTo>
                    <a:cubicBezTo>
                      <a:pt x="1060" y="1858"/>
                      <a:pt x="1060" y="1834"/>
                      <a:pt x="1060" y="1810"/>
                    </a:cubicBezTo>
                    <a:cubicBezTo>
                      <a:pt x="1060" y="1620"/>
                      <a:pt x="1096" y="1429"/>
                      <a:pt x="1167" y="1263"/>
                    </a:cubicBezTo>
                    <a:close/>
                    <a:moveTo>
                      <a:pt x="4275" y="1429"/>
                    </a:moveTo>
                    <a:lnTo>
                      <a:pt x="4858" y="1644"/>
                    </a:lnTo>
                    <a:cubicBezTo>
                      <a:pt x="4870" y="1703"/>
                      <a:pt x="4870" y="1763"/>
                      <a:pt x="4870" y="1810"/>
                    </a:cubicBezTo>
                    <a:cubicBezTo>
                      <a:pt x="4870" y="1989"/>
                      <a:pt x="4834" y="2156"/>
                      <a:pt x="4787" y="2310"/>
                    </a:cubicBezTo>
                    <a:lnTo>
                      <a:pt x="4156" y="2108"/>
                    </a:lnTo>
                    <a:cubicBezTo>
                      <a:pt x="4227" y="1882"/>
                      <a:pt x="4263" y="1644"/>
                      <a:pt x="4275" y="1429"/>
                    </a:cubicBezTo>
                    <a:close/>
                    <a:moveTo>
                      <a:pt x="1977" y="1525"/>
                    </a:moveTo>
                    <a:lnTo>
                      <a:pt x="2905" y="1822"/>
                    </a:lnTo>
                    <a:lnTo>
                      <a:pt x="2715" y="2370"/>
                    </a:lnTo>
                    <a:lnTo>
                      <a:pt x="1905" y="2132"/>
                    </a:lnTo>
                    <a:cubicBezTo>
                      <a:pt x="1917" y="1929"/>
                      <a:pt x="1929" y="1727"/>
                      <a:pt x="1977" y="1525"/>
                    </a:cubicBezTo>
                    <a:close/>
                    <a:moveTo>
                      <a:pt x="3013" y="1846"/>
                    </a:moveTo>
                    <a:lnTo>
                      <a:pt x="4025" y="2179"/>
                    </a:lnTo>
                    <a:cubicBezTo>
                      <a:pt x="3965" y="2346"/>
                      <a:pt x="3882" y="2525"/>
                      <a:pt x="3775" y="2691"/>
                    </a:cubicBezTo>
                    <a:lnTo>
                      <a:pt x="2810" y="2394"/>
                    </a:lnTo>
                    <a:lnTo>
                      <a:pt x="3013" y="1846"/>
                    </a:lnTo>
                    <a:close/>
                    <a:moveTo>
                      <a:pt x="4120" y="2215"/>
                    </a:moveTo>
                    <a:lnTo>
                      <a:pt x="4751" y="2406"/>
                    </a:lnTo>
                    <a:cubicBezTo>
                      <a:pt x="4679" y="2584"/>
                      <a:pt x="4572" y="2751"/>
                      <a:pt x="4441" y="2894"/>
                    </a:cubicBezTo>
                    <a:lnTo>
                      <a:pt x="3882" y="2715"/>
                    </a:lnTo>
                    <a:cubicBezTo>
                      <a:pt x="3989" y="2549"/>
                      <a:pt x="4060" y="2382"/>
                      <a:pt x="4120" y="2215"/>
                    </a:cubicBezTo>
                    <a:close/>
                    <a:moveTo>
                      <a:pt x="1072" y="1989"/>
                    </a:moveTo>
                    <a:lnTo>
                      <a:pt x="1798" y="2203"/>
                    </a:lnTo>
                    <a:cubicBezTo>
                      <a:pt x="1798" y="2668"/>
                      <a:pt x="1893" y="3060"/>
                      <a:pt x="1941" y="3251"/>
                    </a:cubicBezTo>
                    <a:cubicBezTo>
                      <a:pt x="1465" y="2977"/>
                      <a:pt x="1131" y="2525"/>
                      <a:pt x="1072" y="1989"/>
                    </a:cubicBezTo>
                    <a:close/>
                    <a:moveTo>
                      <a:pt x="1905" y="2239"/>
                    </a:moveTo>
                    <a:lnTo>
                      <a:pt x="2679" y="2465"/>
                    </a:lnTo>
                    <a:lnTo>
                      <a:pt x="2334" y="3430"/>
                    </a:lnTo>
                    <a:cubicBezTo>
                      <a:pt x="2239" y="3394"/>
                      <a:pt x="2155" y="3370"/>
                      <a:pt x="2072" y="3322"/>
                    </a:cubicBezTo>
                    <a:cubicBezTo>
                      <a:pt x="2036" y="3227"/>
                      <a:pt x="1917" y="2775"/>
                      <a:pt x="1905" y="2239"/>
                    </a:cubicBezTo>
                    <a:close/>
                    <a:moveTo>
                      <a:pt x="2774" y="2501"/>
                    </a:moveTo>
                    <a:lnTo>
                      <a:pt x="3715" y="2775"/>
                    </a:lnTo>
                    <a:cubicBezTo>
                      <a:pt x="3501" y="3060"/>
                      <a:pt x="3215" y="3311"/>
                      <a:pt x="2810" y="3525"/>
                    </a:cubicBezTo>
                    <a:cubicBezTo>
                      <a:pt x="2679" y="3513"/>
                      <a:pt x="2548" y="3489"/>
                      <a:pt x="2429" y="3453"/>
                    </a:cubicBezTo>
                    <a:lnTo>
                      <a:pt x="2774" y="2501"/>
                    </a:lnTo>
                    <a:close/>
                    <a:moveTo>
                      <a:pt x="3822" y="2810"/>
                    </a:moveTo>
                    <a:lnTo>
                      <a:pt x="4358" y="2977"/>
                    </a:lnTo>
                    <a:cubicBezTo>
                      <a:pt x="4025" y="3299"/>
                      <a:pt x="3548" y="3513"/>
                      <a:pt x="3025" y="3525"/>
                    </a:cubicBezTo>
                    <a:cubicBezTo>
                      <a:pt x="3370" y="3322"/>
                      <a:pt x="3632" y="3072"/>
                      <a:pt x="3822" y="2810"/>
                    </a:cubicBezTo>
                    <a:close/>
                    <a:moveTo>
                      <a:pt x="2965" y="1"/>
                    </a:moveTo>
                    <a:cubicBezTo>
                      <a:pt x="1858" y="1"/>
                      <a:pt x="953" y="810"/>
                      <a:pt x="953" y="1810"/>
                    </a:cubicBezTo>
                    <a:cubicBezTo>
                      <a:pt x="953" y="2775"/>
                      <a:pt x="1786" y="3561"/>
                      <a:pt x="2834" y="3632"/>
                    </a:cubicBezTo>
                    <a:lnTo>
                      <a:pt x="2965" y="3632"/>
                    </a:lnTo>
                    <a:cubicBezTo>
                      <a:pt x="4072" y="3632"/>
                      <a:pt x="4977" y="2822"/>
                      <a:pt x="4977" y="1810"/>
                    </a:cubicBezTo>
                    <a:cubicBezTo>
                      <a:pt x="4977" y="810"/>
                      <a:pt x="4072" y="1"/>
                      <a:pt x="2965" y="1"/>
                    </a:cubicBezTo>
                    <a:close/>
                    <a:moveTo>
                      <a:pt x="560" y="2870"/>
                    </a:moveTo>
                    <a:lnTo>
                      <a:pt x="12" y="3382"/>
                    </a:lnTo>
                    <a:cubicBezTo>
                      <a:pt x="845" y="4522"/>
                      <a:pt x="2004" y="4803"/>
                      <a:pt x="2946" y="4803"/>
                    </a:cubicBezTo>
                    <a:cubicBezTo>
                      <a:pt x="3862" y="4803"/>
                      <a:pt x="4572" y="4537"/>
                      <a:pt x="4572" y="4537"/>
                    </a:cubicBezTo>
                    <a:lnTo>
                      <a:pt x="4418" y="3846"/>
                    </a:lnTo>
                    <a:cubicBezTo>
                      <a:pt x="3981" y="3990"/>
                      <a:pt x="3576" y="4048"/>
                      <a:pt x="3204" y="4048"/>
                    </a:cubicBezTo>
                    <a:cubicBezTo>
                      <a:pt x="1539" y="4048"/>
                      <a:pt x="560" y="2870"/>
                      <a:pt x="560" y="2870"/>
                    </a:cubicBezTo>
                    <a:close/>
                    <a:moveTo>
                      <a:pt x="107" y="4656"/>
                    </a:moveTo>
                    <a:lnTo>
                      <a:pt x="0" y="4954"/>
                    </a:lnTo>
                    <a:lnTo>
                      <a:pt x="3346" y="6085"/>
                    </a:lnTo>
                    <a:lnTo>
                      <a:pt x="3441" y="5775"/>
                    </a:lnTo>
                    <a:lnTo>
                      <a:pt x="107" y="4656"/>
                    </a:lnTo>
                    <a:close/>
                    <a:moveTo>
                      <a:pt x="286" y="5608"/>
                    </a:moveTo>
                    <a:lnTo>
                      <a:pt x="179" y="5918"/>
                    </a:lnTo>
                    <a:lnTo>
                      <a:pt x="2524" y="6704"/>
                    </a:lnTo>
                    <a:lnTo>
                      <a:pt x="2632" y="6406"/>
                    </a:lnTo>
                    <a:lnTo>
                      <a:pt x="286" y="560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36561887"/>
      </p:ext>
    </p:extLst>
  </p:cSld>
  <p:clrMapOvr>
    <a:masterClrMapping/>
  </p:clrMapOvr>
  <p:transition spd="med">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3E357FE-AA8C-D524-9C84-EF0A1D5F8C73}"/>
                  </a:ext>
                </a:extLst>
              </p:cNvPr>
              <p:cNvSpPr txBox="1"/>
              <p:nvPr/>
            </p:nvSpPr>
            <p:spPr>
              <a:xfrm>
                <a:off x="445167" y="318642"/>
                <a:ext cx="8337885" cy="1522917"/>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HĐ5.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kiện</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effectLst/>
                    <a:latin typeface="Arial" panose="020B0604020202020204" pitchFamily="34" charset="0"/>
                    <a:ea typeface="Times New Roman" panose="02020603050405020304" pitchFamily="18" charset="0"/>
                    <a:cs typeface="Times New Roman" panose="02020603050405020304" pitchFamily="18" charset="0"/>
                  </a:rPr>
                  <a:t>nhau</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Trong </a:t>
                </a:r>
                <a:r>
                  <a:rPr lang="en-US" sz="2000" dirty="0" err="1">
                    <a:effectLst/>
                    <a:latin typeface="Arial" panose="020B0604020202020204" pitchFamily="34" charset="0"/>
                    <a:ea typeface="Times New Roman" panose="02020603050405020304" pitchFamily="18" charset="0"/>
                  </a:rPr>
                  <a:t>không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gian</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thẳng</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ứng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vectơ</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chỉ</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en-US" sz="20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en-US" sz="2000" dirty="0">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en-US" sz="20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20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en-US" sz="2000" dirty="0">
                    <a:effectLst/>
                    <a:latin typeface="Arial" panose="020B0604020202020204" pitchFamily="34" charset="0"/>
                    <a:ea typeface="Times New Roman" panose="02020603050405020304" pitchFamily="18" charset="0"/>
                  </a:rPr>
                  <a:t>.</a:t>
                </a:r>
                <a:endParaRPr lang="en-US" sz="2000" dirty="0"/>
              </a:p>
            </p:txBody>
          </p:sp>
        </mc:Choice>
        <mc:Fallback xmlns="">
          <p:sp>
            <p:nvSpPr>
              <p:cNvPr id="8" name="TextBox 7">
                <a:extLst>
                  <a:ext uri="{FF2B5EF4-FFF2-40B4-BE49-F238E27FC236}">
                    <a16:creationId xmlns:a16="http://schemas.microsoft.com/office/drawing/2014/main" id="{33E357FE-AA8C-D524-9C84-EF0A1D5F8C73}"/>
                  </a:ext>
                </a:extLst>
              </p:cNvPr>
              <p:cNvSpPr txBox="1">
                <a:spLocks noRot="1" noChangeAspect="1" noMove="1" noResize="1" noEditPoints="1" noAdjustHandles="1" noChangeArrowheads="1" noChangeShapeType="1" noTextEdit="1"/>
              </p:cNvSpPr>
              <p:nvPr/>
            </p:nvSpPr>
            <p:spPr>
              <a:xfrm>
                <a:off x="445167" y="318642"/>
                <a:ext cx="8337885" cy="1522917"/>
              </a:xfrm>
              <a:prstGeom prst="rect">
                <a:avLst/>
              </a:prstGeom>
              <a:blipFill>
                <a:blip r:embed="rId3"/>
                <a:stretch>
                  <a:fillRect l="-731" r="-731" b="-6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1F3533-EA4E-D9B7-ADC3-8EB144E1D7AC}"/>
                  </a:ext>
                </a:extLst>
              </p:cNvPr>
              <p:cNvSpPr txBox="1"/>
              <p:nvPr/>
            </p:nvSpPr>
            <p:spPr>
              <a:xfrm>
                <a:off x="445167" y="1745306"/>
                <a:ext cx="4199021" cy="3184526"/>
              </a:xfrm>
              <a:prstGeom prst="rect">
                <a:avLst/>
              </a:prstGeom>
              <a:noFill/>
            </p:spPr>
            <p:txBody>
              <a:bodyPr wrap="square">
                <a:spAutoFit/>
              </a:bodyPr>
              <a:lstStyle/>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Hai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quan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F1F3533-EA4E-D9B7-ADC3-8EB144E1D7AC}"/>
                  </a:ext>
                </a:extLst>
              </p:cNvPr>
              <p:cNvSpPr txBox="1">
                <a:spLocks noRot="1" noChangeAspect="1" noMove="1" noResize="1" noEditPoints="1" noAdjustHandles="1" noChangeArrowheads="1" noChangeShapeType="1" noTextEdit="1"/>
              </p:cNvSpPr>
              <p:nvPr/>
            </p:nvSpPr>
            <p:spPr>
              <a:xfrm>
                <a:off x="445167" y="1745306"/>
                <a:ext cx="4199021" cy="3184526"/>
              </a:xfrm>
              <a:prstGeom prst="rect">
                <a:avLst/>
              </a:prstGeom>
              <a:blipFill>
                <a:blip r:embed="rId4"/>
                <a:stretch>
                  <a:fillRect l="-1451" r="-3193" b="-229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2883BD20-CDD6-981A-25ED-507B75923371}"/>
              </a:ext>
            </a:extLst>
          </p:cNvPr>
          <p:cNvPicPr>
            <a:picLocks noChangeAspect="1"/>
          </p:cNvPicPr>
          <p:nvPr/>
        </p:nvPicPr>
        <p:blipFill>
          <a:blip r:embed="rId5"/>
          <a:stretch>
            <a:fillRect/>
          </a:stretch>
        </p:blipFill>
        <p:spPr>
          <a:xfrm>
            <a:off x="5426243" y="1888139"/>
            <a:ext cx="3092116" cy="2898859"/>
          </a:xfrm>
          <a:prstGeom prst="rect">
            <a:avLst/>
          </a:prstGeom>
        </p:spPr>
      </p:pic>
    </p:spTree>
    <p:extLst>
      <p:ext uri="{BB962C8B-B14F-4D97-AF65-F5344CB8AC3E}">
        <p14:creationId xmlns:p14="http://schemas.microsoft.com/office/powerpoint/2010/main" val="41408942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43"/>
          <p:cNvSpPr txBox="1">
            <a:spLocks noGrp="1"/>
          </p:cNvSpPr>
          <p:nvPr>
            <p:ph type="title"/>
          </p:nvPr>
        </p:nvSpPr>
        <p:spPr>
          <a:xfrm>
            <a:off x="720000" y="61576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mj-lt"/>
              </a:rPr>
              <a:t>NỘI DUNG BÀI HỌC</a:t>
            </a:r>
            <a:endParaRPr sz="3000" dirty="0">
              <a:latin typeface="+mj-lt"/>
            </a:endParaRPr>
          </a:p>
        </p:txBody>
      </p:sp>
      <p:sp>
        <p:nvSpPr>
          <p:cNvPr id="827" name="Google Shape;827;p43"/>
          <p:cNvSpPr txBox="1">
            <a:spLocks noGrp="1"/>
          </p:cNvSpPr>
          <p:nvPr>
            <p:ph type="subTitle" idx="5"/>
          </p:nvPr>
        </p:nvSpPr>
        <p:spPr>
          <a:xfrm>
            <a:off x="2264820" y="1481267"/>
            <a:ext cx="3919411"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dirty="0" err="1">
                <a:latin typeface="Arial (Headings)"/>
              </a:rPr>
              <a:t>Phương</a:t>
            </a:r>
            <a:r>
              <a:rPr lang="en-US" sz="2400" dirty="0">
                <a:latin typeface="Arial (Headings)"/>
              </a:rPr>
              <a:t> </a:t>
            </a:r>
            <a:r>
              <a:rPr lang="en-US" sz="2400" dirty="0" err="1">
                <a:latin typeface="Arial (Headings)"/>
              </a:rPr>
              <a:t>trình</a:t>
            </a:r>
            <a:r>
              <a:rPr lang="en-US" sz="2400" dirty="0">
                <a:latin typeface="Arial (Headings)"/>
              </a:rPr>
              <a:t> </a:t>
            </a:r>
            <a:r>
              <a:rPr lang="en-US" sz="2400" dirty="0" err="1">
                <a:latin typeface="Arial (Headings)"/>
              </a:rPr>
              <a:t>đường</a:t>
            </a:r>
            <a:r>
              <a:rPr lang="en-US" sz="2400" dirty="0">
                <a:latin typeface="Arial (Headings)"/>
              </a:rPr>
              <a:t> </a:t>
            </a:r>
            <a:r>
              <a:rPr lang="en-US" sz="2400" dirty="0" err="1">
                <a:latin typeface="Arial (Headings)"/>
              </a:rPr>
              <a:t>thẳng</a:t>
            </a:r>
            <a:endParaRPr sz="2400" dirty="0">
              <a:latin typeface="Arial (Headings)"/>
            </a:endParaRPr>
          </a:p>
        </p:txBody>
      </p:sp>
      <p:grpSp>
        <p:nvGrpSpPr>
          <p:cNvPr id="39" name="Group 38">
            <a:extLst>
              <a:ext uri="{FF2B5EF4-FFF2-40B4-BE49-F238E27FC236}">
                <a16:creationId xmlns:a16="http://schemas.microsoft.com/office/drawing/2014/main" id="{1E9E8362-14EB-3A87-0D9A-03C828A8810E}"/>
              </a:ext>
            </a:extLst>
          </p:cNvPr>
          <p:cNvGrpSpPr/>
          <p:nvPr/>
        </p:nvGrpSpPr>
        <p:grpSpPr>
          <a:xfrm>
            <a:off x="1709650" y="2571750"/>
            <a:ext cx="6100850" cy="576155"/>
            <a:chOff x="1638725" y="2392712"/>
            <a:chExt cx="5525251" cy="576155"/>
          </a:xfrm>
        </p:grpSpPr>
        <p:sp>
          <p:nvSpPr>
            <p:cNvPr id="34" name="Google Shape;829;p43">
              <a:extLst>
                <a:ext uri="{FF2B5EF4-FFF2-40B4-BE49-F238E27FC236}">
                  <a16:creationId xmlns:a16="http://schemas.microsoft.com/office/drawing/2014/main" id="{854EE7D1-600D-478F-BAFD-6494DA9FD158}"/>
                </a:ext>
              </a:extLst>
            </p:cNvPr>
            <p:cNvSpPr txBox="1">
              <a:spLocks/>
            </p:cNvSpPr>
            <p:nvPr/>
          </p:nvSpPr>
          <p:spPr>
            <a:xfrm>
              <a:off x="1638725" y="2396167"/>
              <a:ext cx="487565" cy="572700"/>
            </a:xfrm>
            <a:prstGeom prst="ellipse">
              <a:avLst/>
            </a:prstGeom>
            <a:solidFill>
              <a:srgbClr val="A0D8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ansita"/>
                <a:buNone/>
                <a:defRPr sz="3000" b="1" i="0" u="none" strike="noStrike" cap="none">
                  <a:solidFill>
                    <a:schemeClr val="accent2"/>
                  </a:solidFill>
                  <a:latin typeface="Sansita"/>
                  <a:ea typeface="Sansita"/>
                  <a:cs typeface="Sansita"/>
                  <a:sym typeface="Sansita"/>
                </a:defRPr>
              </a:lvl1pPr>
              <a:lvl2pPr marR="0" lvl="1"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2pPr>
              <a:lvl3pPr marR="0" lvl="2"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3pPr>
              <a:lvl4pPr marR="0" lvl="3"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4pPr>
              <a:lvl5pPr marR="0" lvl="4"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5pPr>
              <a:lvl6pPr marR="0" lvl="5"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6pPr>
              <a:lvl7pPr marR="0" lvl="6"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7pPr>
              <a:lvl8pPr marR="0" lvl="7"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8pPr>
              <a:lvl9pPr marR="0" lvl="8"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9pPr>
            </a:lstStyle>
            <a:p>
              <a:r>
                <a:rPr lang="en" dirty="0">
                  <a:solidFill>
                    <a:schemeClr val="accent4"/>
                  </a:solidFill>
                  <a:latin typeface="Arial (Headings)"/>
                </a:rPr>
                <a:t>2</a:t>
              </a:r>
            </a:p>
          </p:txBody>
        </p:sp>
        <p:sp>
          <p:nvSpPr>
            <p:cNvPr id="36" name="Google Shape;827;p43">
              <a:extLst>
                <a:ext uri="{FF2B5EF4-FFF2-40B4-BE49-F238E27FC236}">
                  <a16:creationId xmlns:a16="http://schemas.microsoft.com/office/drawing/2014/main" id="{57ADADBB-ECAB-0B01-38D0-B785AA27F88C}"/>
                </a:ext>
              </a:extLst>
            </p:cNvPr>
            <p:cNvSpPr txBox="1">
              <a:spLocks/>
            </p:cNvSpPr>
            <p:nvPr/>
          </p:nvSpPr>
          <p:spPr>
            <a:xfrm>
              <a:off x="2177083" y="2392712"/>
              <a:ext cx="498689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just"/>
              <a:r>
                <a:rPr lang="en-US" sz="2400" dirty="0">
                  <a:latin typeface="Arial (Headings)"/>
                </a:rPr>
                <a:t>Hai </a:t>
              </a:r>
              <a:r>
                <a:rPr lang="en-US" sz="2400" dirty="0" err="1">
                  <a:latin typeface="Arial (Headings)"/>
                </a:rPr>
                <a:t>đường</a:t>
              </a:r>
              <a:r>
                <a:rPr lang="en-US" sz="2400" dirty="0">
                  <a:latin typeface="Arial (Headings)"/>
                </a:rPr>
                <a:t> </a:t>
              </a:r>
              <a:r>
                <a:rPr lang="en-US" sz="2400" dirty="0" err="1">
                  <a:latin typeface="Arial (Headings)"/>
                </a:rPr>
                <a:t>thẳng</a:t>
              </a:r>
              <a:r>
                <a:rPr lang="en-US" sz="2400" dirty="0">
                  <a:latin typeface="Arial (Headings)"/>
                </a:rPr>
                <a:t> </a:t>
              </a:r>
              <a:r>
                <a:rPr lang="en-US" sz="2400" dirty="0" err="1">
                  <a:latin typeface="Arial (Headings)"/>
                </a:rPr>
                <a:t>vuông</a:t>
              </a:r>
              <a:r>
                <a:rPr lang="en-US" sz="2400" dirty="0">
                  <a:latin typeface="Arial (Headings)"/>
                </a:rPr>
                <a:t> </a:t>
              </a:r>
              <a:r>
                <a:rPr lang="en-US" sz="2400" dirty="0" err="1">
                  <a:latin typeface="Arial (Headings)"/>
                </a:rPr>
                <a:t>góc</a:t>
              </a:r>
              <a:endParaRPr lang="vi-VN" sz="2400" dirty="0">
                <a:latin typeface="Arial (Headings)"/>
              </a:endParaRPr>
            </a:p>
          </p:txBody>
        </p:sp>
      </p:grpSp>
      <p:grpSp>
        <p:nvGrpSpPr>
          <p:cNvPr id="38" name="Group 37">
            <a:extLst>
              <a:ext uri="{FF2B5EF4-FFF2-40B4-BE49-F238E27FC236}">
                <a16:creationId xmlns:a16="http://schemas.microsoft.com/office/drawing/2014/main" id="{983DC4DA-0A5C-283A-72BE-B2F700C0683D}"/>
              </a:ext>
            </a:extLst>
          </p:cNvPr>
          <p:cNvGrpSpPr/>
          <p:nvPr/>
        </p:nvGrpSpPr>
        <p:grpSpPr>
          <a:xfrm>
            <a:off x="1709650" y="3659201"/>
            <a:ext cx="6100850" cy="582189"/>
            <a:chOff x="1638726" y="3528654"/>
            <a:chExt cx="6100850" cy="582189"/>
          </a:xfrm>
        </p:grpSpPr>
        <p:sp>
          <p:nvSpPr>
            <p:cNvPr id="35" name="Google Shape;829;p43">
              <a:extLst>
                <a:ext uri="{FF2B5EF4-FFF2-40B4-BE49-F238E27FC236}">
                  <a16:creationId xmlns:a16="http://schemas.microsoft.com/office/drawing/2014/main" id="{D995F22E-77F5-C1E7-3BA0-818676221A7F}"/>
                </a:ext>
              </a:extLst>
            </p:cNvPr>
            <p:cNvSpPr txBox="1">
              <a:spLocks/>
            </p:cNvSpPr>
            <p:nvPr/>
          </p:nvSpPr>
          <p:spPr>
            <a:xfrm>
              <a:off x="1638726" y="3538143"/>
              <a:ext cx="538355" cy="572700"/>
            </a:xfrm>
            <a:prstGeom prst="ellipse">
              <a:avLst/>
            </a:prstGeom>
            <a:solidFill>
              <a:srgbClr val="A0D8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ansita"/>
                <a:buNone/>
                <a:defRPr sz="3000" b="1" i="0" u="none" strike="noStrike" cap="none">
                  <a:solidFill>
                    <a:schemeClr val="accent2"/>
                  </a:solidFill>
                  <a:latin typeface="Sansita"/>
                  <a:ea typeface="Sansita"/>
                  <a:cs typeface="Sansita"/>
                  <a:sym typeface="Sansita"/>
                </a:defRPr>
              </a:lvl1pPr>
              <a:lvl2pPr marR="0" lvl="1"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2pPr>
              <a:lvl3pPr marR="0" lvl="2"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3pPr>
              <a:lvl4pPr marR="0" lvl="3"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4pPr>
              <a:lvl5pPr marR="0" lvl="4"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5pPr>
              <a:lvl6pPr marR="0" lvl="5"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6pPr>
              <a:lvl7pPr marR="0" lvl="6"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7pPr>
              <a:lvl8pPr marR="0" lvl="7"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8pPr>
              <a:lvl9pPr marR="0" lvl="8"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9pPr>
            </a:lstStyle>
            <a:p>
              <a:r>
                <a:rPr lang="en" dirty="0">
                  <a:solidFill>
                    <a:schemeClr val="accent4"/>
                  </a:solidFill>
                  <a:latin typeface="Arial (Headings)"/>
                </a:rPr>
                <a:t>3</a:t>
              </a:r>
            </a:p>
          </p:txBody>
        </p:sp>
        <p:sp>
          <p:nvSpPr>
            <p:cNvPr id="37" name="Google Shape;827;p43">
              <a:extLst>
                <a:ext uri="{FF2B5EF4-FFF2-40B4-BE49-F238E27FC236}">
                  <a16:creationId xmlns:a16="http://schemas.microsoft.com/office/drawing/2014/main" id="{4E7736A9-2472-B9BD-ABCA-5FE27EBC1807}"/>
                </a:ext>
              </a:extLst>
            </p:cNvPr>
            <p:cNvSpPr txBox="1">
              <a:spLocks/>
            </p:cNvSpPr>
            <p:nvPr/>
          </p:nvSpPr>
          <p:spPr>
            <a:xfrm>
              <a:off x="2177082" y="3528654"/>
              <a:ext cx="556249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just"/>
              <a:r>
                <a:rPr lang="en-US" sz="2400" dirty="0" err="1">
                  <a:latin typeface="Arial (Headings)"/>
                </a:rPr>
                <a:t>Vị</a:t>
              </a:r>
              <a:r>
                <a:rPr lang="en-US" sz="2400" dirty="0">
                  <a:latin typeface="Arial (Headings)"/>
                </a:rPr>
                <a:t> </a:t>
              </a:r>
              <a:r>
                <a:rPr lang="en-US" sz="2400" dirty="0" err="1">
                  <a:latin typeface="Arial (Headings)"/>
                </a:rPr>
                <a:t>trí</a:t>
              </a:r>
              <a:r>
                <a:rPr lang="en-US" sz="2400" dirty="0">
                  <a:latin typeface="Arial (Headings)"/>
                </a:rPr>
                <a:t> </a:t>
              </a:r>
              <a:r>
                <a:rPr lang="en-US" sz="2400" dirty="0" err="1">
                  <a:latin typeface="Arial (Headings)"/>
                </a:rPr>
                <a:t>tương</a:t>
              </a:r>
              <a:r>
                <a:rPr lang="en-US" sz="2400" dirty="0">
                  <a:latin typeface="Arial (Headings)"/>
                </a:rPr>
                <a:t> </a:t>
              </a:r>
              <a:r>
                <a:rPr lang="en-US" sz="2400" dirty="0" err="1">
                  <a:latin typeface="Arial (Headings)"/>
                </a:rPr>
                <a:t>đối</a:t>
              </a:r>
              <a:r>
                <a:rPr lang="en-US" sz="2400" dirty="0">
                  <a:latin typeface="Arial (Headings)"/>
                </a:rPr>
                <a:t> </a:t>
              </a:r>
              <a:r>
                <a:rPr lang="en-US" sz="2400" dirty="0" err="1">
                  <a:latin typeface="Arial (Headings)"/>
                </a:rPr>
                <a:t>giữa</a:t>
              </a:r>
              <a:r>
                <a:rPr lang="en-US" sz="2400" dirty="0">
                  <a:latin typeface="Arial (Headings)"/>
                </a:rPr>
                <a:t> </a:t>
              </a:r>
              <a:r>
                <a:rPr lang="en-US" sz="2400" dirty="0" err="1">
                  <a:latin typeface="Arial (Headings)"/>
                </a:rPr>
                <a:t>hai</a:t>
              </a:r>
              <a:r>
                <a:rPr lang="en-US" sz="2400" dirty="0">
                  <a:latin typeface="Arial (Headings)"/>
                </a:rPr>
                <a:t> </a:t>
              </a:r>
              <a:r>
                <a:rPr lang="en-US" sz="2400" dirty="0" err="1">
                  <a:latin typeface="Arial (Headings)"/>
                </a:rPr>
                <a:t>đường</a:t>
              </a:r>
              <a:r>
                <a:rPr lang="en-US" sz="2400" dirty="0">
                  <a:latin typeface="Arial (Headings)"/>
                </a:rPr>
                <a:t> </a:t>
              </a:r>
              <a:r>
                <a:rPr lang="en-US" sz="2400" dirty="0" err="1">
                  <a:latin typeface="Arial (Headings)"/>
                </a:rPr>
                <a:t>thẳng</a:t>
              </a:r>
              <a:endParaRPr lang="vi-VN" sz="2400" dirty="0">
                <a:latin typeface="Arial (Headings)"/>
              </a:endParaRPr>
            </a:p>
          </p:txBody>
        </p:sp>
      </p:grpSp>
      <p:sp>
        <p:nvSpPr>
          <p:cNvPr id="44" name="Google Shape;829;p43">
            <a:extLst>
              <a:ext uri="{FF2B5EF4-FFF2-40B4-BE49-F238E27FC236}">
                <a16:creationId xmlns:a16="http://schemas.microsoft.com/office/drawing/2014/main" id="{832F7145-DC22-0D82-8888-32A608ABFF33}"/>
              </a:ext>
            </a:extLst>
          </p:cNvPr>
          <p:cNvSpPr txBox="1">
            <a:spLocks/>
          </p:cNvSpPr>
          <p:nvPr/>
        </p:nvSpPr>
        <p:spPr>
          <a:xfrm>
            <a:off x="1709650" y="1487754"/>
            <a:ext cx="555171" cy="572700"/>
          </a:xfrm>
          <a:prstGeom prst="ellipse">
            <a:avLst/>
          </a:prstGeom>
          <a:solidFill>
            <a:srgbClr val="A0D8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ansita"/>
              <a:buNone/>
              <a:defRPr sz="3000" b="1" i="0" u="none" strike="noStrike" cap="none">
                <a:solidFill>
                  <a:schemeClr val="accent2"/>
                </a:solidFill>
                <a:latin typeface="Sansita"/>
                <a:ea typeface="Sansita"/>
                <a:cs typeface="Sansita"/>
                <a:sym typeface="Sansita"/>
              </a:defRPr>
            </a:lvl1pPr>
            <a:lvl2pPr marR="0" lvl="1"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2pPr>
            <a:lvl3pPr marR="0" lvl="2"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3pPr>
            <a:lvl4pPr marR="0" lvl="3"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4pPr>
            <a:lvl5pPr marR="0" lvl="4"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5pPr>
            <a:lvl6pPr marR="0" lvl="5"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6pPr>
            <a:lvl7pPr marR="0" lvl="6"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7pPr>
            <a:lvl8pPr marR="0" lvl="7"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8pPr>
            <a:lvl9pPr marR="0" lvl="8" algn="l" rtl="0">
              <a:lnSpc>
                <a:spcPct val="100000"/>
              </a:lnSpc>
              <a:spcBef>
                <a:spcPts val="0"/>
              </a:spcBef>
              <a:spcAft>
                <a:spcPts val="0"/>
              </a:spcAft>
              <a:buClr>
                <a:schemeClr val="dk1"/>
              </a:buClr>
              <a:buSzPts val="3000"/>
              <a:buFont typeface="Sansita"/>
              <a:buNone/>
              <a:defRPr sz="3000" b="1" i="0" u="none" strike="noStrike" cap="none">
                <a:solidFill>
                  <a:schemeClr val="dk1"/>
                </a:solidFill>
                <a:latin typeface="Sansita"/>
                <a:ea typeface="Sansita"/>
                <a:cs typeface="Sansita"/>
                <a:sym typeface="Sansita"/>
              </a:defRPr>
            </a:lvl9pPr>
          </a:lstStyle>
          <a:p>
            <a:r>
              <a:rPr lang="en" dirty="0">
                <a:solidFill>
                  <a:schemeClr val="accent4"/>
                </a:solidFill>
                <a:latin typeface="+mj-lt"/>
              </a:rPr>
              <a:t>1</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5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2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 grpId="0"/>
      <p:bldP spid="827" grpId="0" build="p"/>
      <p:bldP spid="4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1F3533-EA4E-D9B7-ADC3-8EB144E1D7AC}"/>
                  </a:ext>
                </a:extLst>
              </p:cNvPr>
              <p:cNvSpPr txBox="1"/>
              <p:nvPr/>
            </p:nvSpPr>
            <p:spPr>
              <a:xfrm>
                <a:off x="439152" y="720120"/>
                <a:ext cx="8265696" cy="3580467"/>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a) Hai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vuông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góc</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nhau</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khi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khi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hai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giá</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của</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vuông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góc</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nhau</a:t>
                </a:r>
                <a:r>
                  <a:rPr lang="en-US" sz="2000" kern="100" dirty="0">
                    <a:latin typeface="Arial" panose="020B0604020202020204" pitchFamily="34" charset="0"/>
                    <a:ea typeface="Aptos" panose="020B0004020202020204" pitchFamily="34"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b)</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Theo </a:t>
                </a:r>
                <a:r>
                  <a:rPr lang="en-US" sz="2000" kern="100" dirty="0" err="1">
                    <a:latin typeface="Arial" panose="020B0604020202020204" pitchFamily="34" charset="0"/>
                    <a:ea typeface="Aptos" panose="020B0004020202020204" pitchFamily="34" charset="0"/>
                    <a:cs typeface="Times New Roman" panose="02020603050405020304" pitchFamily="18" charset="0"/>
                  </a:rPr>
                  <a:t>câu</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𝑎</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để</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vuông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góc</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nhau</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khi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khi</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vuông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góc</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nhau</a:t>
                </a:r>
                <a:r>
                  <a:rPr lang="en-US" sz="2000" kern="100" dirty="0">
                    <a:latin typeface="Arial" panose="020B0604020202020204" pitchFamily="34" charset="0"/>
                    <a:ea typeface="Aptos" panose="020B0004020202020204" pitchFamily="34"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Hay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r>
                  <a:rPr lang="en-US" sz="2000" dirty="0" err="1">
                    <a:latin typeface="Arial" panose="020B0604020202020204" pitchFamily="34" charset="0"/>
                    <a:ea typeface="Aptos" panose="020B0004020202020204" pitchFamily="34" charset="0"/>
                  </a:rPr>
                  <a:t>Vậy</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để</a:t>
                </a:r>
                <a:r>
                  <a:rPr lang="en-US"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1</m:t>
                        </m:r>
                      </m:sub>
                    </m:sSub>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và</a:t>
                </a:r>
                <a:r>
                  <a:rPr lang="en-US"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vuông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góc</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với</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nhau</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thì</a:t>
                </a:r>
                <a:r>
                  <a:rPr lang="en-US"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en-US" sz="2000">
                                <a:latin typeface="Cambria Math" panose="02040503050406030204" pitchFamily="18" charset="0"/>
                                <a:ea typeface="Aptos" panose="020B0004020202020204" pitchFamily="34" charset="0"/>
                                <a:cs typeface="Arial" panose="020B0604020202020204" pitchFamily="34" charset="0"/>
                              </a:rPr>
                              <m:t>1</m:t>
                            </m:r>
                          </m:sub>
                        </m:sSub>
                      </m:e>
                    </m:acc>
                    <m:r>
                      <a:rPr lang="en-US" sz="20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en-US" sz="2000">
                                <a:latin typeface="Cambria Math" panose="02040503050406030204" pitchFamily="18" charset="0"/>
                                <a:ea typeface="Aptos" panose="020B0004020202020204" pitchFamily="34" charset="0"/>
                                <a:cs typeface="Arial" panose="020B0604020202020204" pitchFamily="34" charset="0"/>
                              </a:rPr>
                              <m:t>2</m:t>
                            </m:r>
                          </m:sub>
                        </m:sSub>
                      </m:e>
                    </m:acc>
                    <m:r>
                      <a:rPr lang="en-US" sz="2000">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0</m:t>
                    </m:r>
                    <m:r>
                      <a:rPr lang="en-US" sz="2000">
                        <a:latin typeface="Cambria Math" panose="02040503050406030204" pitchFamily="18" charset="0"/>
                        <a:ea typeface="Aptos" panose="020B0004020202020204" pitchFamily="34" charset="0"/>
                        <a:cs typeface="Arial" panose="020B0604020202020204" pitchFamily="34" charset="0"/>
                      </a:rPr>
                      <m:t>.</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F1F3533-EA4E-D9B7-ADC3-8EB144E1D7AC}"/>
                  </a:ext>
                </a:extLst>
              </p:cNvPr>
              <p:cNvSpPr txBox="1">
                <a:spLocks noRot="1" noChangeAspect="1" noMove="1" noResize="1" noEditPoints="1" noAdjustHandles="1" noChangeArrowheads="1" noChangeShapeType="1" noTextEdit="1"/>
              </p:cNvSpPr>
              <p:nvPr/>
            </p:nvSpPr>
            <p:spPr>
              <a:xfrm>
                <a:off x="439152" y="720120"/>
                <a:ext cx="8265696" cy="3580467"/>
              </a:xfrm>
              <a:prstGeom prst="rect">
                <a:avLst/>
              </a:prstGeom>
              <a:blipFill>
                <a:blip r:embed="rId3"/>
                <a:stretch>
                  <a:fillRect l="-737" r="-1696" b="-204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2883BD20-CDD6-981A-25ED-507B75923371}"/>
              </a:ext>
            </a:extLst>
          </p:cNvPr>
          <p:cNvPicPr>
            <a:picLocks noChangeAspect="1"/>
          </p:cNvPicPr>
          <p:nvPr/>
        </p:nvPicPr>
        <p:blipFill>
          <a:blip r:embed="rId4"/>
          <a:stretch>
            <a:fillRect/>
          </a:stretch>
        </p:blipFill>
        <p:spPr>
          <a:xfrm>
            <a:off x="6671512" y="2890696"/>
            <a:ext cx="2033336" cy="1906253"/>
          </a:xfrm>
          <a:prstGeom prst="rect">
            <a:avLst/>
          </a:prstGeom>
        </p:spPr>
      </p:pic>
      <p:sp>
        <p:nvSpPr>
          <p:cNvPr id="2" name="TextBox 1">
            <a:extLst>
              <a:ext uri="{FF2B5EF4-FFF2-40B4-BE49-F238E27FC236}">
                <a16:creationId xmlns:a16="http://schemas.microsoft.com/office/drawing/2014/main" id="{995E0224-CDA6-69D8-4535-13551129C65D}"/>
              </a:ext>
            </a:extLst>
          </p:cNvPr>
          <p:cNvSpPr txBox="1"/>
          <p:nvPr/>
        </p:nvSpPr>
        <p:spPr>
          <a:xfrm>
            <a:off x="367270" y="320010"/>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C15610AA-9C98-0AF5-FD1A-03C0E586EE07}"/>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3764138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1" y="454355"/>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637719" y="1454114"/>
            <a:ext cx="7868560" cy="2576465"/>
            <a:chOff x="759720" y="1721711"/>
            <a:chExt cx="7624555" cy="6582343"/>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59720" y="1878706"/>
              <a:ext cx="7624555" cy="6425348"/>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894116" y="1721711"/>
                  <a:ext cx="7355762" cy="5181424"/>
                </a:xfrm>
                <a:prstGeom prst="rect">
                  <a:avLst/>
                </a:prstGeom>
                <a:noFill/>
              </p:spPr>
              <p:txBody>
                <a:bodyPr wrap="square">
                  <a:spAutoFit/>
                </a:bodyPr>
                <a:lstStyle/>
                <a:p>
                  <a:pPr algn="just">
                    <a:lnSpc>
                      <a:spcPct val="2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Trong </a:t>
                  </a:r>
                  <a:r>
                    <a:rPr lang="en-US" sz="2000" kern="100" dirty="0" err="1">
                      <a:latin typeface="Arial" panose="020B0604020202020204" pitchFamily="34" charset="0"/>
                      <a:ea typeface="Aptos" panose="020B0004020202020204" pitchFamily="34" charset="0"/>
                      <a:cs typeface="Times New Roman" panose="02020603050405020304" pitchFamily="18" charset="0"/>
                    </a:rPr>
                    <a:t>không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gian</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𝑂𝑥𝑦𝑧</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cho</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hai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ứng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vectơ</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r>
                        <a:rPr lang="en-US"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d>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d>
                    </m:oMath>
                  </a14:m>
                  <a:r>
                    <a:rPr lang="en-US" sz="2000" kern="100" dirty="0">
                      <a:latin typeface="Arial" panose="020B0604020202020204" pitchFamily="34" charset="0"/>
                      <a:ea typeface="Aptos" panose="020B0004020202020204" pitchFamily="34" charset="0"/>
                      <a:cs typeface="Times New Roman" panose="02020603050405020304" pitchFamily="18" charset="0"/>
                    </a:rPr>
                    <a:t>. Khi </a:t>
                  </a:r>
                  <a:r>
                    <a:rPr lang="en-US" sz="2000" kern="100" dirty="0" err="1">
                      <a:latin typeface="Arial" panose="020B0604020202020204" pitchFamily="34" charset="0"/>
                      <a:ea typeface="Aptos" panose="020B0004020202020204" pitchFamily="34" charset="0"/>
                      <a:cs typeface="Times New Roman" panose="02020603050405020304" pitchFamily="18" charset="0"/>
                    </a:rPr>
                    <a:t>đó</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50000"/>
                    </a:lnSpc>
                    <a:spcAft>
                      <a:spcPts val="800"/>
                    </a:spcAft>
                  </a:pPr>
                  <a14:m>
                    <m:oMathPara xmlns:m="http://schemas.openxmlformats.org/officeDocument/2006/math">
                      <m:oMathParaPr>
                        <m:jc m:val="centerGroup"/>
                      </m:oMathParaPr>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oMath>
                    </m:oMathPara>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894116" y="1721711"/>
                  <a:ext cx="7355762" cy="5181424"/>
                </a:xfrm>
                <a:prstGeom prst="rect">
                  <a:avLst/>
                </a:prstGeom>
                <a:blipFill>
                  <a:blip r:embed="rId3"/>
                  <a:stretch>
                    <a:fillRect l="-803" r="-803" b="-13554"/>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1AFA60D3-ACD7-B4A1-9939-F22C2A4464EE}"/>
              </a:ext>
            </a:extLst>
          </p:cNvPr>
          <p:cNvPicPr>
            <a:picLocks noChangeAspect="1"/>
          </p:cNvPicPr>
          <p:nvPr/>
        </p:nvPicPr>
        <p:blipFill>
          <a:blip r:embed="rId4"/>
          <a:stretch>
            <a:fillRect/>
          </a:stretch>
        </p:blipFill>
        <p:spPr>
          <a:xfrm>
            <a:off x="7873340" y="517614"/>
            <a:ext cx="867988" cy="458047"/>
          </a:xfrm>
          <a:prstGeom prst="rect">
            <a:avLst/>
          </a:prstGeom>
        </p:spPr>
      </p:pic>
    </p:spTree>
    <p:extLst>
      <p:ext uri="{BB962C8B-B14F-4D97-AF65-F5344CB8AC3E}">
        <p14:creationId xmlns:p14="http://schemas.microsoft.com/office/powerpoint/2010/main" val="199226840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8" name="Google Shape;1278;p60"/>
          <p:cNvSpPr/>
          <p:nvPr/>
        </p:nvSpPr>
        <p:spPr>
          <a:xfrm>
            <a:off x="436690" y="4604001"/>
            <a:ext cx="849900" cy="657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79" name="Google Shape;1279;p60"/>
          <p:cNvGrpSpPr/>
          <p:nvPr/>
        </p:nvGrpSpPr>
        <p:grpSpPr>
          <a:xfrm flipH="1">
            <a:off x="533458" y="4004233"/>
            <a:ext cx="556306" cy="640688"/>
            <a:chOff x="5518825" y="5502600"/>
            <a:chExt cx="603375" cy="580750"/>
          </a:xfrm>
        </p:grpSpPr>
        <p:sp>
          <p:nvSpPr>
            <p:cNvPr id="1280" name="Google Shape;1280;p60"/>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60"/>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60"/>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60"/>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60"/>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E6E32F-ECE3-5B4A-B975-1B166CC32CCE}"/>
                  </a:ext>
                </a:extLst>
              </p:cNvPr>
              <p:cNvSpPr txBox="1"/>
              <p:nvPr/>
            </p:nvSpPr>
            <p:spPr>
              <a:xfrm>
                <a:off x="664941" y="371094"/>
                <a:ext cx="7814117" cy="2100832"/>
              </a:xfrm>
              <a:prstGeom prst="rect">
                <a:avLst/>
              </a:prstGeom>
              <a:noFill/>
            </p:spPr>
            <p:txBody>
              <a:bodyPr wrap="square">
                <a:spAutoFit/>
              </a:bodyPr>
              <a:lstStyle/>
              <a:p>
                <a:pPr algn="just">
                  <a:lnSpc>
                    <a:spcPct val="150000"/>
                  </a:lnSpc>
                  <a:spcAft>
                    <a:spcPts val="800"/>
                  </a:spcAft>
                </a:pP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7.</a:t>
                </a:r>
                <a:r>
                  <a:rPr lang="en-US" sz="2000" kern="100"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latin typeface="Cambria Math" panose="02040503050406030204" pitchFamily="18" charset="0"/>
                                <a:ea typeface="Times New Roman" panose="02020603050405020304" pitchFamily="18" charset="0"/>
                                <a:cs typeface="Arial" panose="020B0604020202020204" pitchFamily="34" charset="0"/>
                              </a:rPr>
                              <m:t>𝑥</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𝑦</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3</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𝑧</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e>
                        </m:eqArr>
                      </m:e>
                    </m:d>
                    <m:r>
                      <a:rPr lang="nl-NL"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latin typeface="Cambria Math" panose="02040503050406030204" pitchFamily="18" charset="0"/>
                                <a:ea typeface="Times New Roman" panose="02020603050405020304" pitchFamily="18" charset="0"/>
                                <a:cs typeface="Arial" panose="020B0604020202020204" pitchFamily="34" charset="0"/>
                              </a:rPr>
                              <m:t>𝑥</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𝑠</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𝑦</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𝑠</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𝑧</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3</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8</m:t>
                            </m:r>
                            <m:r>
                              <a:rPr lang="nl-NL" sz="2000" i="1" kern="100">
                                <a:latin typeface="Cambria Math" panose="02040503050406030204" pitchFamily="18" charset="0"/>
                                <a:ea typeface="Times New Roman" panose="02020603050405020304" pitchFamily="18" charset="0"/>
                                <a:cs typeface="Arial" panose="020B0604020202020204" pitchFamily="34" charset="0"/>
                              </a:rPr>
                              <m:t>𝑠</m:t>
                            </m:r>
                          </m:e>
                        </m:eqArr>
                      </m:e>
                    </m:d>
                  </m:oMath>
                </a14:m>
                <a:r>
                  <a:rPr lang="en-US" sz="1600" kern="100"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1" name="TextBox 10">
                <a:extLst>
                  <a:ext uri="{FF2B5EF4-FFF2-40B4-BE49-F238E27FC236}">
                    <a16:creationId xmlns:a16="http://schemas.microsoft.com/office/drawing/2014/main" id="{CFE6E32F-ECE3-5B4A-B975-1B166CC32CCE}"/>
                  </a:ext>
                </a:extLst>
              </p:cNvPr>
              <p:cNvSpPr txBox="1">
                <a:spLocks noRot="1" noChangeAspect="1" noMove="1" noResize="1" noEditPoints="1" noAdjustHandles="1" noChangeArrowheads="1" noChangeShapeType="1" noTextEdit="1"/>
              </p:cNvSpPr>
              <p:nvPr/>
            </p:nvSpPr>
            <p:spPr>
              <a:xfrm>
                <a:off x="664941" y="371094"/>
                <a:ext cx="7814117" cy="2100832"/>
              </a:xfrm>
              <a:prstGeom prst="rect">
                <a:avLst/>
              </a:prstGeom>
              <a:blipFill>
                <a:blip r:embed="rId3"/>
                <a:stretch>
                  <a:fillRect l="-780" r="-171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819EEA0-7E9A-CCC3-675B-2AD9D99C9375}"/>
              </a:ext>
            </a:extLst>
          </p:cNvPr>
          <p:cNvSpPr txBox="1"/>
          <p:nvPr/>
        </p:nvSpPr>
        <p:spPr>
          <a:xfrm>
            <a:off x="436690" y="2858307"/>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FB30443-E04F-4B47-B2A5-85BB2407F9CB}"/>
                  </a:ext>
                </a:extLst>
              </p:cNvPr>
              <p:cNvSpPr txBox="1"/>
              <p:nvPr/>
            </p:nvSpPr>
            <p:spPr>
              <a:xfrm>
                <a:off x="1509013" y="2699402"/>
                <a:ext cx="6970045" cy="1953420"/>
              </a:xfrm>
              <a:prstGeom prst="rect">
                <a:avLst/>
              </a:prstGeom>
              <a:noFill/>
            </p:spPr>
            <p:txBody>
              <a:bodyPr wrap="square">
                <a:spAutoFit/>
              </a:bodyPr>
              <a:lstStyle/>
              <a:p>
                <a:pPr algn="just">
                  <a:lnSpc>
                    <a:spcPct val="200000"/>
                  </a:lnSpc>
                  <a:spcAft>
                    <a:spcPts val="800"/>
                  </a:spcAft>
                </a:pP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r>
                          <a:rPr lang="nl-NL" sz="2000" i="1" kern="100">
                            <a:latin typeface="Cambria Math" panose="02040503050406030204" pitchFamily="18" charset="0"/>
                            <a:ea typeface="Times New Roman" panose="02020603050405020304" pitchFamily="18" charset="0"/>
                            <a:cs typeface="Arial" panose="020B0604020202020204" pitchFamily="34" charset="0"/>
                          </a:rPr>
                          <m:t>3</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r>
                          <a:rPr lang="nl-NL" sz="2000" i="1" kern="100">
                            <a:latin typeface="Cambria Math" panose="02040503050406030204" pitchFamily="18" charset="0"/>
                            <a:ea typeface="Times New Roman" panose="02020603050405020304" pitchFamily="18" charset="0"/>
                            <a:cs typeface="Arial" panose="020B0604020202020204" pitchFamily="34" charset="0"/>
                          </a:rPr>
                          <m:t>1</m:t>
                        </m:r>
                      </m:e>
                    </m:d>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8</m:t>
                        </m:r>
                      </m:e>
                    </m:d>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nl-NL" sz="2000" dirty="0">
                    <a:latin typeface="Arial" panose="020B0604020202020204" pitchFamily="34" charset="0"/>
                    <a:ea typeface="Times New Roman" panose="02020603050405020304" pitchFamily="18" charset="0"/>
                  </a:rPr>
                  <a:t>Do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nl-NL" sz="2000" i="1">
                                <a:latin typeface="Cambria Math" panose="02040503050406030204" pitchFamily="18" charset="0"/>
                                <a:ea typeface="Times New Roman" panose="02020603050405020304" pitchFamily="18" charset="0"/>
                                <a:cs typeface="Arial" panose="020B0604020202020204" pitchFamily="34" charset="0"/>
                              </a:rPr>
                              <m:t>𝑢</m:t>
                            </m:r>
                          </m:e>
                          <m:sub>
                            <m:r>
                              <a:rPr lang="nl-NL" sz="2000" i="1">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nl-NL" sz="2000" i="1">
                                <a:latin typeface="Cambria Math" panose="02040503050406030204" pitchFamily="18" charset="0"/>
                                <a:ea typeface="Times New Roman" panose="02020603050405020304" pitchFamily="18" charset="0"/>
                                <a:cs typeface="Arial" panose="020B0604020202020204" pitchFamily="34" charset="0"/>
                              </a:rPr>
                              <m:t>𝑢</m:t>
                            </m:r>
                          </m:e>
                          <m:sub>
                            <m:r>
                              <a:rPr lang="nl-NL" sz="2000" i="1">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2</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1</m:t>
                    </m:r>
                    <m:r>
                      <a:rPr lang="nl-NL"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3</m:t>
                        </m:r>
                      </m:e>
                    </m:d>
                    <m:r>
                      <a:rPr lang="nl-NL"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2</m:t>
                        </m:r>
                      </m:e>
                    </m:d>
                    <m:r>
                      <a:rPr lang="nl-NL"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1</m:t>
                        </m:r>
                      </m:e>
                    </m:d>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8</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0</m:t>
                    </m:r>
                  </m:oMath>
                </a14:m>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nên</a:t>
                </a:r>
                <a:r>
                  <a:rPr lang="nl-NL" sz="20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nl-NL" sz="2000" i="1">
                            <a:latin typeface="Cambria Math" panose="02040503050406030204" pitchFamily="18" charset="0"/>
                            <a:ea typeface="Times New Roman" panose="02020603050405020304" pitchFamily="18" charset="0"/>
                            <a:cs typeface="Arial" panose="020B0604020202020204" pitchFamily="34" charset="0"/>
                          </a:rPr>
                          <m:t>1</m:t>
                        </m:r>
                      </m:sub>
                    </m:sSub>
                    <m:r>
                      <a:rPr lang="nl-NL" sz="2000" i="1">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a:latin typeface="Cambria Math" panose="02040503050406030204" pitchFamily="18" charset="0"/>
                            <a:ea typeface="Times New Roman" panose="02020603050405020304" pitchFamily="18" charset="0"/>
                            <a:cs typeface="Arial" panose="020B0604020202020204" pitchFamily="34" charset="0"/>
                          </a:rPr>
                          <m:t>Δ</m:t>
                        </m:r>
                      </m:e>
                      <m:sub>
                        <m:r>
                          <a:rPr lang="nl-NL" sz="2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dirty="0">
                    <a:latin typeface="Arial" panose="020B0604020202020204" pitchFamily="34" charset="0"/>
                    <a:ea typeface="Times New Roman" panose="02020603050405020304" pitchFamily="18" charset="0"/>
                  </a:rPr>
                  <a:t>.</a:t>
                </a:r>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7" name="TextBox 6">
                <a:extLst>
                  <a:ext uri="{FF2B5EF4-FFF2-40B4-BE49-F238E27FC236}">
                    <a16:creationId xmlns:a16="http://schemas.microsoft.com/office/drawing/2014/main" id="{DFB30443-E04F-4B47-B2A5-85BB2407F9CB}"/>
                  </a:ext>
                </a:extLst>
              </p:cNvPr>
              <p:cNvSpPr txBox="1">
                <a:spLocks noRot="1" noChangeAspect="1" noMove="1" noResize="1" noEditPoints="1" noAdjustHandles="1" noChangeArrowheads="1" noChangeShapeType="1" noTextEdit="1"/>
              </p:cNvSpPr>
              <p:nvPr/>
            </p:nvSpPr>
            <p:spPr>
              <a:xfrm>
                <a:off x="1509013" y="2699402"/>
                <a:ext cx="6970045" cy="1953420"/>
              </a:xfrm>
              <a:prstGeom prst="rect">
                <a:avLst/>
              </a:prstGeom>
              <a:blipFill>
                <a:blip r:embed="rId4"/>
                <a:stretch>
                  <a:fillRect l="-962" r="-875" b="-4688"/>
                </a:stretch>
              </a:blipFill>
            </p:spPr>
            <p:txBody>
              <a:bodyPr/>
              <a:lstStyle/>
              <a:p>
                <a:r>
                  <a:rPr lang="en-US">
                    <a:noFill/>
                  </a:rPr>
                  <a:t> </a:t>
                </a:r>
              </a:p>
            </p:txBody>
          </p:sp>
        </mc:Fallback>
      </mc:AlternateContent>
    </p:spTree>
    <p:extLst>
      <p:ext uri="{BB962C8B-B14F-4D97-AF65-F5344CB8AC3E}">
        <p14:creationId xmlns:p14="http://schemas.microsoft.com/office/powerpoint/2010/main" val="143016637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38" name="Google Shape;1038;p52"/>
          <p:cNvGrpSpPr/>
          <p:nvPr/>
        </p:nvGrpSpPr>
        <p:grpSpPr>
          <a:xfrm>
            <a:off x="7930356" y="4344609"/>
            <a:ext cx="1059010" cy="599942"/>
            <a:chOff x="96100" y="539500"/>
            <a:chExt cx="880162" cy="498622"/>
          </a:xfrm>
        </p:grpSpPr>
        <p:sp>
          <p:nvSpPr>
            <p:cNvPr id="1039" name="Google Shape;1039;p52"/>
            <p:cNvSpPr/>
            <p:nvPr/>
          </p:nvSpPr>
          <p:spPr>
            <a:xfrm>
              <a:off x="552205" y="912034"/>
              <a:ext cx="165739" cy="126088"/>
            </a:xfrm>
            <a:custGeom>
              <a:avLst/>
              <a:gdLst/>
              <a:ahLst/>
              <a:cxnLst/>
              <a:rect l="l" t="t" r="r" b="b"/>
              <a:pathLst>
                <a:path w="2834" h="2156" extrusionOk="0">
                  <a:moveTo>
                    <a:pt x="2834" y="1"/>
                  </a:moveTo>
                  <a:lnTo>
                    <a:pt x="0" y="441"/>
                  </a:lnTo>
                  <a:lnTo>
                    <a:pt x="905" y="2156"/>
                  </a:lnTo>
                  <a:lnTo>
                    <a:pt x="2691" y="1775"/>
                  </a:lnTo>
                  <a:lnTo>
                    <a:pt x="283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52"/>
            <p:cNvSpPr/>
            <p:nvPr/>
          </p:nvSpPr>
          <p:spPr>
            <a:xfrm>
              <a:off x="587704" y="958001"/>
              <a:ext cx="114216" cy="45324"/>
            </a:xfrm>
            <a:custGeom>
              <a:avLst/>
              <a:gdLst/>
              <a:ahLst/>
              <a:cxnLst/>
              <a:rect l="l" t="t" r="r" b="b"/>
              <a:pathLst>
                <a:path w="1953" h="775" extrusionOk="0">
                  <a:moveTo>
                    <a:pt x="1917" y="0"/>
                  </a:moveTo>
                  <a:lnTo>
                    <a:pt x="1393" y="119"/>
                  </a:lnTo>
                  <a:lnTo>
                    <a:pt x="1489" y="477"/>
                  </a:lnTo>
                  <a:lnTo>
                    <a:pt x="1953" y="381"/>
                  </a:lnTo>
                  <a:lnTo>
                    <a:pt x="1917" y="0"/>
                  </a:lnTo>
                  <a:close/>
                  <a:moveTo>
                    <a:pt x="1227" y="155"/>
                  </a:moveTo>
                  <a:lnTo>
                    <a:pt x="703" y="262"/>
                  </a:lnTo>
                  <a:lnTo>
                    <a:pt x="798" y="631"/>
                  </a:lnTo>
                  <a:lnTo>
                    <a:pt x="1262" y="524"/>
                  </a:lnTo>
                  <a:lnTo>
                    <a:pt x="1227" y="155"/>
                  </a:lnTo>
                  <a:close/>
                  <a:moveTo>
                    <a:pt x="524" y="298"/>
                  </a:moveTo>
                  <a:lnTo>
                    <a:pt x="0" y="405"/>
                  </a:lnTo>
                  <a:lnTo>
                    <a:pt x="131" y="774"/>
                  </a:lnTo>
                  <a:lnTo>
                    <a:pt x="560" y="667"/>
                  </a:lnTo>
                  <a:lnTo>
                    <a:pt x="524" y="298"/>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52"/>
            <p:cNvSpPr/>
            <p:nvPr/>
          </p:nvSpPr>
          <p:spPr>
            <a:xfrm>
              <a:off x="96100" y="539909"/>
              <a:ext cx="880162" cy="435578"/>
            </a:xfrm>
            <a:custGeom>
              <a:avLst/>
              <a:gdLst/>
              <a:ahLst/>
              <a:cxnLst/>
              <a:rect l="l" t="t" r="r" b="b"/>
              <a:pathLst>
                <a:path w="15050" h="7448" extrusionOk="0">
                  <a:moveTo>
                    <a:pt x="703" y="4685"/>
                  </a:moveTo>
                  <a:lnTo>
                    <a:pt x="1596" y="5506"/>
                  </a:lnTo>
                  <a:lnTo>
                    <a:pt x="512" y="5625"/>
                  </a:lnTo>
                  <a:lnTo>
                    <a:pt x="262" y="4792"/>
                  </a:lnTo>
                  <a:lnTo>
                    <a:pt x="703" y="4685"/>
                  </a:lnTo>
                  <a:close/>
                  <a:moveTo>
                    <a:pt x="1691" y="5780"/>
                  </a:moveTo>
                  <a:lnTo>
                    <a:pt x="1370" y="6947"/>
                  </a:lnTo>
                  <a:lnTo>
                    <a:pt x="715" y="6995"/>
                  </a:lnTo>
                  <a:lnTo>
                    <a:pt x="631" y="6042"/>
                  </a:lnTo>
                  <a:lnTo>
                    <a:pt x="1691" y="5780"/>
                  </a:lnTo>
                  <a:close/>
                  <a:moveTo>
                    <a:pt x="9744" y="0"/>
                  </a:moveTo>
                  <a:cubicBezTo>
                    <a:pt x="7476" y="0"/>
                    <a:pt x="4637" y="1108"/>
                    <a:pt x="1536" y="4875"/>
                  </a:cubicBezTo>
                  <a:lnTo>
                    <a:pt x="727" y="4304"/>
                  </a:lnTo>
                  <a:lnTo>
                    <a:pt x="0" y="4482"/>
                  </a:lnTo>
                  <a:lnTo>
                    <a:pt x="560" y="7447"/>
                  </a:lnTo>
                  <a:lnTo>
                    <a:pt x="1584" y="7268"/>
                  </a:lnTo>
                  <a:lnTo>
                    <a:pt x="1882" y="6387"/>
                  </a:lnTo>
                  <a:cubicBezTo>
                    <a:pt x="3691" y="6768"/>
                    <a:pt x="5257" y="6928"/>
                    <a:pt x="6610" y="6928"/>
                  </a:cubicBezTo>
                  <a:cubicBezTo>
                    <a:pt x="6948" y="6928"/>
                    <a:pt x="7273" y="6918"/>
                    <a:pt x="7585" y="6899"/>
                  </a:cubicBezTo>
                  <a:lnTo>
                    <a:pt x="7740" y="7304"/>
                  </a:lnTo>
                  <a:lnTo>
                    <a:pt x="10823" y="6518"/>
                  </a:lnTo>
                  <a:lnTo>
                    <a:pt x="10752" y="6292"/>
                  </a:lnTo>
                  <a:cubicBezTo>
                    <a:pt x="14359" y="5006"/>
                    <a:pt x="15050" y="2256"/>
                    <a:pt x="15050" y="2256"/>
                  </a:cubicBezTo>
                  <a:cubicBezTo>
                    <a:pt x="15050" y="2256"/>
                    <a:pt x="12979" y="0"/>
                    <a:pt x="97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52"/>
            <p:cNvSpPr/>
            <p:nvPr/>
          </p:nvSpPr>
          <p:spPr>
            <a:xfrm>
              <a:off x="197041" y="539500"/>
              <a:ext cx="767407" cy="410898"/>
            </a:xfrm>
            <a:custGeom>
              <a:avLst/>
              <a:gdLst/>
              <a:ahLst/>
              <a:cxnLst/>
              <a:rect l="l" t="t" r="r" b="b"/>
              <a:pathLst>
                <a:path w="13122" h="7026" extrusionOk="0">
                  <a:moveTo>
                    <a:pt x="8778" y="1214"/>
                  </a:moveTo>
                  <a:cubicBezTo>
                    <a:pt x="8825" y="1214"/>
                    <a:pt x="8872" y="1215"/>
                    <a:pt x="8919" y="1215"/>
                  </a:cubicBezTo>
                  <a:lnTo>
                    <a:pt x="9276" y="3204"/>
                  </a:lnTo>
                  <a:lnTo>
                    <a:pt x="3096" y="4751"/>
                  </a:lnTo>
                  <a:lnTo>
                    <a:pt x="2489" y="3168"/>
                  </a:lnTo>
                  <a:cubicBezTo>
                    <a:pt x="4953" y="1618"/>
                    <a:pt x="7169" y="1214"/>
                    <a:pt x="8778" y="1214"/>
                  </a:cubicBezTo>
                  <a:close/>
                  <a:moveTo>
                    <a:pt x="9288" y="3323"/>
                  </a:moveTo>
                  <a:lnTo>
                    <a:pt x="9609" y="5097"/>
                  </a:lnTo>
                  <a:cubicBezTo>
                    <a:pt x="8276" y="5680"/>
                    <a:pt x="6311" y="6216"/>
                    <a:pt x="3656" y="6240"/>
                  </a:cubicBezTo>
                  <a:lnTo>
                    <a:pt x="3132" y="4870"/>
                  </a:lnTo>
                  <a:lnTo>
                    <a:pt x="9288" y="3323"/>
                  </a:lnTo>
                  <a:close/>
                  <a:moveTo>
                    <a:pt x="8704" y="1"/>
                  </a:moveTo>
                  <a:lnTo>
                    <a:pt x="8895" y="1096"/>
                  </a:lnTo>
                  <a:cubicBezTo>
                    <a:pt x="8871" y="1096"/>
                    <a:pt x="8846" y="1096"/>
                    <a:pt x="8822" y="1096"/>
                  </a:cubicBezTo>
                  <a:cubicBezTo>
                    <a:pt x="7207" y="1096"/>
                    <a:pt x="4952" y="1489"/>
                    <a:pt x="2454" y="3061"/>
                  </a:cubicBezTo>
                  <a:lnTo>
                    <a:pt x="2180" y="2358"/>
                  </a:lnTo>
                  <a:lnTo>
                    <a:pt x="2025" y="2501"/>
                  </a:lnTo>
                  <a:lnTo>
                    <a:pt x="2275" y="3168"/>
                  </a:lnTo>
                  <a:cubicBezTo>
                    <a:pt x="1525" y="3644"/>
                    <a:pt x="763" y="4239"/>
                    <a:pt x="1" y="4942"/>
                  </a:cubicBezTo>
                  <a:lnTo>
                    <a:pt x="72" y="5037"/>
                  </a:lnTo>
                  <a:cubicBezTo>
                    <a:pt x="834" y="4335"/>
                    <a:pt x="1584" y="3763"/>
                    <a:pt x="2311" y="3287"/>
                  </a:cubicBezTo>
                  <a:lnTo>
                    <a:pt x="2870" y="4811"/>
                  </a:lnTo>
                  <a:lnTo>
                    <a:pt x="60" y="5513"/>
                  </a:lnTo>
                  <a:lnTo>
                    <a:pt x="84" y="5632"/>
                  </a:lnTo>
                  <a:lnTo>
                    <a:pt x="2906" y="4918"/>
                  </a:lnTo>
                  <a:lnTo>
                    <a:pt x="3382" y="6240"/>
                  </a:lnTo>
                  <a:cubicBezTo>
                    <a:pt x="2418" y="6228"/>
                    <a:pt x="1370" y="6156"/>
                    <a:pt x="227" y="5978"/>
                  </a:cubicBezTo>
                  <a:lnTo>
                    <a:pt x="203" y="6097"/>
                  </a:lnTo>
                  <a:cubicBezTo>
                    <a:pt x="1382" y="6275"/>
                    <a:pt x="2454" y="6347"/>
                    <a:pt x="3430" y="6359"/>
                  </a:cubicBezTo>
                  <a:lnTo>
                    <a:pt x="3668" y="7025"/>
                  </a:lnTo>
                  <a:lnTo>
                    <a:pt x="3930" y="6978"/>
                  </a:lnTo>
                  <a:lnTo>
                    <a:pt x="3692" y="6359"/>
                  </a:lnTo>
                  <a:cubicBezTo>
                    <a:pt x="6335" y="6335"/>
                    <a:pt x="8288" y="5799"/>
                    <a:pt x="9621" y="5216"/>
                  </a:cubicBezTo>
                  <a:lnTo>
                    <a:pt x="9776" y="6085"/>
                  </a:lnTo>
                  <a:lnTo>
                    <a:pt x="10097" y="5918"/>
                  </a:lnTo>
                  <a:lnTo>
                    <a:pt x="9931" y="5073"/>
                  </a:lnTo>
                  <a:cubicBezTo>
                    <a:pt x="9954" y="5061"/>
                    <a:pt x="9990" y="5049"/>
                    <a:pt x="10014" y="5037"/>
                  </a:cubicBezTo>
                  <a:cubicBezTo>
                    <a:pt x="11990" y="4085"/>
                    <a:pt x="12848" y="2953"/>
                    <a:pt x="12848" y="2942"/>
                  </a:cubicBezTo>
                  <a:lnTo>
                    <a:pt x="12752" y="2870"/>
                  </a:lnTo>
                  <a:cubicBezTo>
                    <a:pt x="12752" y="2870"/>
                    <a:pt x="11919" y="3989"/>
                    <a:pt x="9954" y="4930"/>
                  </a:cubicBezTo>
                  <a:cubicBezTo>
                    <a:pt x="9943" y="4942"/>
                    <a:pt x="9931" y="4954"/>
                    <a:pt x="9907" y="4954"/>
                  </a:cubicBezTo>
                  <a:lnTo>
                    <a:pt x="9562" y="3251"/>
                  </a:lnTo>
                  <a:lnTo>
                    <a:pt x="13122" y="2358"/>
                  </a:lnTo>
                  <a:lnTo>
                    <a:pt x="13098" y="2239"/>
                  </a:lnTo>
                  <a:lnTo>
                    <a:pt x="9538" y="3132"/>
                  </a:lnTo>
                  <a:lnTo>
                    <a:pt x="9145" y="1227"/>
                  </a:lnTo>
                  <a:lnTo>
                    <a:pt x="9145" y="1227"/>
                  </a:lnTo>
                  <a:cubicBezTo>
                    <a:pt x="11312" y="1299"/>
                    <a:pt x="12705" y="2037"/>
                    <a:pt x="12717" y="2049"/>
                  </a:cubicBezTo>
                  <a:lnTo>
                    <a:pt x="12776" y="1941"/>
                  </a:lnTo>
                  <a:cubicBezTo>
                    <a:pt x="12764" y="1941"/>
                    <a:pt x="11324" y="1168"/>
                    <a:pt x="9121" y="1108"/>
                  </a:cubicBezTo>
                  <a:lnTo>
                    <a:pt x="889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004206-7D50-0450-A145-3BB6DC481968}"/>
                  </a:ext>
                </a:extLst>
              </p:cNvPr>
              <p:cNvSpPr txBox="1"/>
              <p:nvPr/>
            </p:nvSpPr>
            <p:spPr>
              <a:xfrm>
                <a:off x="651366" y="353996"/>
                <a:ext cx="7486765" cy="2114233"/>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		    Trong </a:t>
                </a:r>
                <a:r>
                  <a:rPr kumimoji="0" lang="en-US" sz="2000" b="0" i="0" u="none" strike="noStrike" kern="1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không</a:t>
                </a:r>
                <a:r>
                  <a:rPr kumimoji="0" lang="en-US" sz="2000" b="0" i="0" u="none" strike="noStrike" kern="1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gian</a:t>
                </a:r>
                <a:r>
                  <a:rPr kumimoji="0" lang="en-US" sz="2000" b="0" i="0" u="none" strike="noStrike" kern="1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nl-NL"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𝑂𝑥𝑦𝑧</m:t>
                    </m:r>
                  </m:oMath>
                </a14:m>
                <a:r>
                  <a:rPr kumimoji="0" lang="en-US" sz="2000" b="0" i="0" u="none" strike="noStrike" kern="1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 </a:t>
                </a:r>
                <a:r>
                  <a:rPr lang="en-US" sz="2000" kern="100" dirty="0" err="1">
                    <a:latin typeface="+mj-lt"/>
                    <a:ea typeface="Times New Roman" panose="02020603050405020304" pitchFamily="18" charset="0"/>
                    <a:cs typeface="Times New Roman" panose="02020603050405020304" pitchFamily="18" charset="0"/>
                  </a:rPr>
                  <a:t>cho</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đường</a:t>
                </a:r>
                <a:r>
                  <a:rPr lang="en-US" sz="2000" kern="100" dirty="0">
                    <a:latin typeface="+mj-lt"/>
                    <a:ea typeface="Times New Roman" panose="02020603050405020304" pitchFamily="18" charset="0"/>
                    <a:cs typeface="Times New Roman" panose="02020603050405020304" pitchFamily="18" charset="0"/>
                  </a:rPr>
                  <a:t> </a:t>
                </a:r>
                <a:r>
                  <a:rPr lang="en-US" sz="2000" kern="100" dirty="0" err="1">
                    <a:latin typeface="+mj-lt"/>
                    <a:ea typeface="Times New Roman" panose="02020603050405020304" pitchFamily="18" charset="0"/>
                    <a:cs typeface="Times New Roman" panose="02020603050405020304" pitchFamily="18" charset="0"/>
                  </a:rPr>
                  <a:t>thẳng</a:t>
                </a:r>
                <a:r>
                  <a:rPr lang="en-US" sz="2000" kern="1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0" kern="100" smtClean="0">
                        <a:latin typeface="Cambria Math" panose="02040503050406030204" pitchFamily="18" charset="0"/>
                        <a:ea typeface="Times New Roman" panose="02020603050405020304" pitchFamily="18" charset="0"/>
                        <a:cs typeface="Times New Roman" panose="02020603050405020304" pitchFamily="18" charset="0"/>
                      </a:rPr>
                      <m:t>Δ</m:t>
                    </m:r>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𝑥</m:t>
                        </m:r>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𝑦</m:t>
                        </m:r>
                      </m:num>
                      <m:den>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1</m:t>
                        </m:r>
                      </m:den>
                    </m:f>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𝑧</m:t>
                        </m:r>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kern="100" smtClean="0">
                            <a:latin typeface="Cambria Math" panose="02040503050406030204" pitchFamily="18" charset="0"/>
                            <a:ea typeface="Times New Roman" panose="02020603050405020304" pitchFamily="18" charset="0"/>
                            <a:cs typeface="Times New Roman" panose="02020603050405020304" pitchFamily="18" charset="0"/>
                          </a:rPr>
                          <m:t>1</m:t>
                        </m:r>
                      </m:den>
                    </m:f>
                  </m:oMath>
                </a14:m>
                <a:r>
                  <a:rPr kumimoji="0" lang="en-US" sz="2000" b="0" i="0" u="none" strike="noStrike" kern="1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Hỏi</a:t>
                </a:r>
                <a:r>
                  <a:rPr kumimoji="0" lang="en-US" sz="2000" b="0" i="0" u="none" strike="noStrike" kern="1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đường</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thẳng</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14:m>
                  <m:oMath xmlns:m="http://schemas.openxmlformats.org/officeDocument/2006/math">
                    <m:r>
                      <m:rPr>
                        <m:sty m:val="p"/>
                      </m:rPr>
                      <a:rPr kumimoji="0" lang="en-US" sz="2000" b="0" i="0" u="none" strike="noStrike" kern="1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Δ</m:t>
                    </m:r>
                  </m:oMath>
                </a14:m>
                <a:r>
                  <a:rPr kumimoji="0" lang="en-US" sz="2000" b="0" i="0" u="none" strike="noStrike" kern="1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có</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vuông</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góc</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với</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2000" b="0" i="0" u="none" strike="noStrike" kern="100" cap="none" spc="0" normalizeH="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trục</a:t>
                </a:r>
                <a:r>
                  <a:rPr kumimoji="0" lang="en-US" sz="2000" b="0" i="0" u="none" strike="noStrike" kern="100" cap="none" spc="0" normalizeH="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1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𝑂𝑧</m:t>
                    </m:r>
                  </m:oMath>
                </a14:m>
                <a:r>
                  <a:rPr kumimoji="0" lang="en-US" sz="2000" b="0" i="0" u="none" strike="noStrike" kern="1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hay </a:t>
                </a:r>
                <a:r>
                  <a:rPr kumimoji="0" lang="en-US" sz="2000" b="0" i="0" u="none" strike="noStrike" kern="10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không</a:t>
                </a:r>
                <a:r>
                  <a:rPr kumimoji="0" lang="en-US" sz="2000" b="0" i="0" u="none" strike="noStrike" kern="1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p:txBody>
          </p:sp>
        </mc:Choice>
        <mc:Fallback xmlns="">
          <p:sp>
            <p:nvSpPr>
              <p:cNvPr id="2" name="TextBox 1">
                <a:extLst>
                  <a:ext uri="{FF2B5EF4-FFF2-40B4-BE49-F238E27FC236}">
                    <a16:creationId xmlns:a16="http://schemas.microsoft.com/office/drawing/2014/main" id="{BC004206-7D50-0450-A145-3BB6DC481968}"/>
                  </a:ext>
                </a:extLst>
              </p:cNvPr>
              <p:cNvSpPr txBox="1">
                <a:spLocks noRot="1" noChangeAspect="1" noMove="1" noResize="1" noEditPoints="1" noAdjustHandles="1" noChangeArrowheads="1" noChangeShapeType="1" noTextEdit="1"/>
              </p:cNvSpPr>
              <p:nvPr/>
            </p:nvSpPr>
            <p:spPr>
              <a:xfrm>
                <a:off x="651366" y="353996"/>
                <a:ext cx="7486765" cy="2114233"/>
              </a:xfrm>
              <a:prstGeom prst="rect">
                <a:avLst/>
              </a:prstGeom>
              <a:blipFill>
                <a:blip r:embed="rId3"/>
                <a:stretch>
                  <a:fillRect l="-896" r="-1792" b="-345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7D14168-7871-7AF8-2D03-B693202BAB08}"/>
              </a:ext>
            </a:extLst>
          </p:cNvPr>
          <p:cNvSpPr txBox="1"/>
          <p:nvPr/>
        </p:nvSpPr>
        <p:spPr>
          <a:xfrm>
            <a:off x="4201781" y="2458396"/>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2C31FA-444C-7F89-4942-FBBB720D15B5}"/>
                  </a:ext>
                </a:extLst>
              </p:cNvPr>
              <p:cNvSpPr txBox="1"/>
              <p:nvPr/>
            </p:nvSpPr>
            <p:spPr>
              <a:xfrm>
                <a:off x="478211" y="2811280"/>
                <a:ext cx="8181067" cy="1499834"/>
              </a:xfrm>
              <a:prstGeom prst="rect">
                <a:avLst/>
              </a:prstGeom>
              <a:noFill/>
            </p:spPr>
            <p:txBody>
              <a:bodyPr wrap="square">
                <a:spAutoFit/>
              </a:bodyPr>
              <a:lstStyle/>
              <a:p>
                <a:pPr algn="just">
                  <a:lnSpc>
                    <a:spcPct val="20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Ta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2</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trục</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𝑂𝑧</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vectơ</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là</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𝑘</m:t>
                        </m:r>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sub>
                        </m:sSub>
                      </m:e>
                    </m:acc>
                    <m:r>
                      <a:rPr lang="en-US" sz="2000" i="1"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𝑘</m:t>
                        </m:r>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Do </a:t>
                </a:r>
                <a:r>
                  <a:rPr lang="en-US" sz="2000" kern="100" dirty="0" err="1">
                    <a:latin typeface="Arial" panose="020B0604020202020204" pitchFamily="34" charset="0"/>
                    <a:ea typeface="Aptos" panose="020B0004020202020204" pitchFamily="34" charset="0"/>
                    <a:cs typeface="Times New Roman" panose="02020603050405020304" pitchFamily="18" charset="0"/>
                  </a:rPr>
                  <a:t>đó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không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vuông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góc</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trục</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𝑂𝑧</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F2C31FA-444C-7F89-4942-FBBB720D15B5}"/>
                  </a:ext>
                </a:extLst>
              </p:cNvPr>
              <p:cNvSpPr txBox="1">
                <a:spLocks noRot="1" noChangeAspect="1" noMove="1" noResize="1" noEditPoints="1" noAdjustHandles="1" noChangeArrowheads="1" noChangeShapeType="1" noTextEdit="1"/>
              </p:cNvSpPr>
              <p:nvPr/>
            </p:nvSpPr>
            <p:spPr>
              <a:xfrm>
                <a:off x="478211" y="2811280"/>
                <a:ext cx="8181067" cy="1499834"/>
              </a:xfrm>
              <a:prstGeom prst="rect">
                <a:avLst/>
              </a:prstGeom>
              <a:blipFill>
                <a:blip r:embed="rId4"/>
                <a:stretch>
                  <a:fillRect l="-745" r="-671" b="-6098"/>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3709362-D946-5ED3-30E0-BD8F8C426029}"/>
              </a:ext>
            </a:extLst>
          </p:cNvPr>
          <p:cNvGrpSpPr/>
          <p:nvPr/>
        </p:nvGrpSpPr>
        <p:grpSpPr>
          <a:xfrm>
            <a:off x="651366" y="274209"/>
            <a:ext cx="2114343" cy="739140"/>
            <a:chOff x="1624734" y="1360680"/>
            <a:chExt cx="5309466" cy="1569778"/>
          </a:xfrm>
        </p:grpSpPr>
        <p:sp>
          <p:nvSpPr>
            <p:cNvPr id="11" name="Rectangle 10">
              <a:extLst>
                <a:ext uri="{FF2B5EF4-FFF2-40B4-BE49-F238E27FC236}">
                  <a16:creationId xmlns:a16="http://schemas.microsoft.com/office/drawing/2014/main" id="{A65A0436-9B08-EAB2-AE4F-7859B6F00A7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12" name="Rectangle 11">
              <a:extLst>
                <a:ext uri="{FF2B5EF4-FFF2-40B4-BE49-F238E27FC236}">
                  <a16:creationId xmlns:a16="http://schemas.microsoft.com/office/drawing/2014/main" id="{CE267B1B-0CE0-6445-E88A-3BA069ACC689}"/>
                </a:ext>
              </a:extLst>
            </p:cNvPr>
            <p:cNvSpPr/>
            <p:nvPr/>
          </p:nvSpPr>
          <p:spPr>
            <a:xfrm>
              <a:off x="1882801" y="1549559"/>
              <a:ext cx="4793328" cy="1192020"/>
            </a:xfrm>
            <a:prstGeom prst="rect">
              <a:avLst/>
            </a:prstGeom>
            <a:solidFill>
              <a:srgbClr val="D1F3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7</a:t>
              </a:r>
            </a:p>
          </p:txBody>
        </p:sp>
      </p:grpSp>
    </p:spTree>
    <p:extLst>
      <p:ext uri="{BB962C8B-B14F-4D97-AF65-F5344CB8AC3E}">
        <p14:creationId xmlns:p14="http://schemas.microsoft.com/office/powerpoint/2010/main" val="77978023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C7EE70-0C47-260C-0895-F80A9CF4745F}"/>
                  </a:ext>
                </a:extLst>
              </p:cNvPr>
              <p:cNvSpPr txBox="1"/>
              <p:nvPr/>
            </p:nvSpPr>
            <p:spPr>
              <a:xfrm>
                <a:off x="289178" y="1520480"/>
                <a:ext cx="8565643" cy="3099375"/>
              </a:xfrm>
              <a:prstGeom prst="rect">
                <a:avLst/>
              </a:prstGeom>
              <a:noFill/>
            </p:spPr>
            <p:txBody>
              <a:bodyPr wrap="square">
                <a:spAutoFit/>
              </a:bodyPr>
              <a:lstStyle/>
              <a:p>
                <a:pPr algn="just">
                  <a:lnSpc>
                    <a:spcPct val="150000"/>
                  </a:lnSpc>
                  <a:spcAft>
                    <a:spcPts val="800"/>
                  </a:spcAft>
                </a:pP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nút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giao</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thông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có hai con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thiết</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kế</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hai con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ứng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hai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latin typeface="Cambria Math" panose="02040503050406030204" pitchFamily="18" charset="0"/>
                                <a:ea typeface="Times New Roman" panose="02020603050405020304" pitchFamily="18" charset="0"/>
                                <a:cs typeface="Arial" panose="020B0604020202020204" pitchFamily="34" charset="0"/>
                              </a:rPr>
                              <m:t>𝑥</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𝑦</m:t>
                            </m:r>
                            <m:r>
                              <a:rPr lang="nl-NL" sz="2000" i="1" kern="100">
                                <a:latin typeface="Cambria Math" panose="02040503050406030204" pitchFamily="18" charset="0"/>
                                <a:ea typeface="Times New Roman" panose="02020603050405020304" pitchFamily="18" charset="0"/>
                                <a:cs typeface="Arial" panose="020B0604020202020204" pitchFamily="34" charset="0"/>
                              </a:rPr>
                              <m:t>=1+</m:t>
                            </m:r>
                            <m:r>
                              <a:rPr lang="nl-NL" sz="2000" i="1" kern="100">
                                <a:latin typeface="Cambria Math" panose="02040503050406030204" pitchFamily="18" charset="0"/>
                                <a:ea typeface="Times New Roman" panose="02020603050405020304" pitchFamily="18" charset="0"/>
                                <a:cs typeface="Arial" panose="020B0604020202020204" pitchFamily="34" charset="0"/>
                              </a:rPr>
                              <m:t>𝑡</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𝑧</m:t>
                            </m:r>
                            <m:r>
                              <a:rPr lang="nl-NL" sz="2000" i="1" kern="100">
                                <a:latin typeface="Cambria Math" panose="02040503050406030204" pitchFamily="18" charset="0"/>
                                <a:ea typeface="Times New Roman" panose="02020603050405020304" pitchFamily="18" charset="0"/>
                                <a:cs typeface="Arial" panose="020B0604020202020204" pitchFamily="34" charset="0"/>
                              </a:rPr>
                              <m:t>=0       </m:t>
                            </m:r>
                          </m:e>
                        </m:eqArr>
                      </m:e>
                    </m:d>
                    <m:r>
                      <a:rPr lang="nl-NL"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latin typeface="Cambria Math" panose="02040503050406030204" pitchFamily="18" charset="0"/>
                                <a:ea typeface="Times New Roman" panose="02020603050405020304" pitchFamily="18" charset="0"/>
                                <a:cs typeface="Arial" panose="020B0604020202020204" pitchFamily="34" charset="0"/>
                              </a:rPr>
                              <m:t>𝑥</m:t>
                            </m:r>
                            <m:r>
                              <a:rPr lang="nl-NL" sz="2000" i="1" kern="100">
                                <a:latin typeface="Cambria Math" panose="02040503050406030204" pitchFamily="18" charset="0"/>
                                <a:ea typeface="Times New Roman" panose="02020603050405020304" pitchFamily="18" charset="0"/>
                                <a:cs typeface="Arial" panose="020B0604020202020204" pitchFamily="34" charset="0"/>
                              </a:rPr>
                              <m:t>=1−2</m:t>
                            </m:r>
                            <m:r>
                              <a:rPr lang="nl-NL" sz="2000" i="1" kern="100">
                                <a:latin typeface="Cambria Math" panose="02040503050406030204" pitchFamily="18" charset="0"/>
                                <a:ea typeface="Times New Roman" panose="02020603050405020304" pitchFamily="18" charset="0"/>
                                <a:cs typeface="Arial" panose="020B0604020202020204" pitchFamily="34" charset="0"/>
                              </a:rPr>
                              <m:t>𝑠</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𝑦</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r>
                              <a:rPr lang="nl-NL" sz="2000" i="1" kern="100">
                                <a:latin typeface="Cambria Math" panose="02040503050406030204" pitchFamily="18" charset="0"/>
                                <a:ea typeface="Times New Roman" panose="02020603050405020304" pitchFamily="18" charset="0"/>
                                <a:cs typeface="Arial" panose="020B0604020202020204" pitchFamily="34" charset="0"/>
                              </a:rPr>
                              <m:t>𝑠</m:t>
                            </m:r>
                            <m:r>
                              <a:rPr lang="nl-NL" sz="2000" i="1" kern="100">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latin typeface="Cambria Math" panose="02040503050406030204" pitchFamily="18" charset="0"/>
                                <a:ea typeface="Times New Roman" panose="02020603050405020304" pitchFamily="18" charset="0"/>
                                <a:cs typeface="Arial" panose="020B0604020202020204" pitchFamily="34" charset="0"/>
                              </a:rPr>
                              <m:t>𝑧</m:t>
                            </m:r>
                            <m:r>
                              <a:rPr lang="nl-NL" sz="2000" i="1" kern="100">
                                <a:latin typeface="Cambria Math" panose="02040503050406030204" pitchFamily="18" charset="0"/>
                                <a:ea typeface="Times New Roman" panose="02020603050405020304" pitchFamily="18" charset="0"/>
                                <a:cs typeface="Arial" panose="020B0604020202020204" pitchFamily="34" charset="0"/>
                              </a:rPr>
                              <m:t>=1           </m:t>
                            </m:r>
                          </m:e>
                        </m:eqArr>
                      </m:e>
                    </m:d>
                  </m:oMath>
                </a14:m>
                <a:r>
                  <a:rPr lang="en-US" sz="1600"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pPr>
                <a:r>
                  <a:rPr lang="nl-NL" sz="2000" dirty="0" err="1">
                    <a:latin typeface="Arial" panose="020B0604020202020204" pitchFamily="34" charset="0"/>
                    <a:ea typeface="Times New Roman" panose="02020603050405020304" pitchFamily="18" charset="0"/>
                  </a:rPr>
                  <a:t>Hỏi</a:t>
                </a:r>
                <a:r>
                  <a:rPr lang="nl-NL" sz="2000" dirty="0">
                    <a:latin typeface="Arial" panose="020B0604020202020204" pitchFamily="34" charset="0"/>
                    <a:ea typeface="Times New Roman" panose="02020603050405020304" pitchFamily="18" charset="0"/>
                  </a:rPr>
                  <a:t> hai con </a:t>
                </a:r>
                <a:r>
                  <a:rPr lang="nl-NL" sz="2000" dirty="0" err="1">
                    <a:latin typeface="Arial" panose="020B0604020202020204" pitchFamily="34" charset="0"/>
                    <a:ea typeface="Times New Roman" panose="02020603050405020304" pitchFamily="18" charset="0"/>
                  </a:rPr>
                  <a:t>đường</a:t>
                </a:r>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trên</a:t>
                </a:r>
                <a:r>
                  <a:rPr lang="nl-NL" sz="2000" dirty="0">
                    <a:latin typeface="Arial" panose="020B0604020202020204" pitchFamily="34" charset="0"/>
                    <a:ea typeface="Times New Roman" panose="02020603050405020304" pitchFamily="18" charset="0"/>
                  </a:rPr>
                  <a:t> có </a:t>
                </a:r>
                <a:r>
                  <a:rPr lang="nl-NL" sz="2000" dirty="0" err="1">
                    <a:latin typeface="Arial" panose="020B0604020202020204" pitchFamily="34" charset="0"/>
                    <a:ea typeface="Times New Roman" panose="02020603050405020304" pitchFamily="18" charset="0"/>
                  </a:rPr>
                  <a:t>vuông</a:t>
                </a:r>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góc</a:t>
                </a:r>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với</a:t>
                </a:r>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nhau</a:t>
                </a:r>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hay</a:t>
                </a:r>
                <a:r>
                  <a:rPr lang="nl-NL" sz="2000" dirty="0">
                    <a:latin typeface="Arial" panose="020B0604020202020204" pitchFamily="34" charset="0"/>
                    <a:ea typeface="Times New Roman" panose="02020603050405020304" pitchFamily="18" charset="0"/>
                  </a:rPr>
                  <a:t> </a:t>
                </a:r>
                <a:r>
                  <a:rPr lang="nl-NL" sz="2000" dirty="0" err="1">
                    <a:latin typeface="Arial" panose="020B0604020202020204" pitchFamily="34" charset="0"/>
                    <a:ea typeface="Times New Roman" panose="02020603050405020304" pitchFamily="18" charset="0"/>
                  </a:rPr>
                  <a:t>không</a:t>
                </a:r>
                <a:r>
                  <a:rPr lang="nl-NL" sz="2000" dirty="0">
                    <a:latin typeface="Arial" panose="020B0604020202020204" pitchFamily="34" charset="0"/>
                    <a:ea typeface="Times New Roman" panose="02020603050405020304" pitchFamily="18" charset="0"/>
                  </a:rPr>
                  <a:t>?</a:t>
                </a:r>
                <a:endParaRPr kumimoji="0" lang="en-US" sz="20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TextBox 4">
                <a:extLst>
                  <a:ext uri="{FF2B5EF4-FFF2-40B4-BE49-F238E27FC236}">
                    <a16:creationId xmlns:a16="http://schemas.microsoft.com/office/drawing/2014/main" id="{9BC7EE70-0C47-260C-0895-F80A9CF4745F}"/>
                  </a:ext>
                </a:extLst>
              </p:cNvPr>
              <p:cNvSpPr txBox="1">
                <a:spLocks noRot="1" noChangeAspect="1" noMove="1" noResize="1" noEditPoints="1" noAdjustHandles="1" noChangeArrowheads="1" noChangeShapeType="1" noTextEdit="1"/>
              </p:cNvSpPr>
              <p:nvPr/>
            </p:nvSpPr>
            <p:spPr>
              <a:xfrm>
                <a:off x="289178" y="1520480"/>
                <a:ext cx="8565643" cy="3099375"/>
              </a:xfrm>
              <a:prstGeom prst="rect">
                <a:avLst/>
              </a:prstGeom>
              <a:blipFill>
                <a:blip r:embed="rId3"/>
                <a:stretch>
                  <a:fillRect l="-711" r="-711" b="-255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D5D1B5E-3C6D-2AC6-8AA7-C2A3715555D9}"/>
              </a:ext>
            </a:extLst>
          </p:cNvPr>
          <p:cNvGrpSpPr/>
          <p:nvPr/>
        </p:nvGrpSpPr>
        <p:grpSpPr>
          <a:xfrm>
            <a:off x="3106672" y="514512"/>
            <a:ext cx="2930654" cy="746149"/>
            <a:chOff x="1852505" y="3331270"/>
            <a:chExt cx="4741161" cy="1301645"/>
          </a:xfrm>
        </p:grpSpPr>
        <p:sp>
          <p:nvSpPr>
            <p:cNvPr id="7" name="Freeform 29">
              <a:extLst>
                <a:ext uri="{FF2B5EF4-FFF2-40B4-BE49-F238E27FC236}">
                  <a16:creationId xmlns:a16="http://schemas.microsoft.com/office/drawing/2014/main" id="{9B1AE086-A5EA-84FF-0E7E-D9DDDC7F820D}"/>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a:extLst>
                <a:ext uri="{FF2B5EF4-FFF2-40B4-BE49-F238E27FC236}">
                  <a16:creationId xmlns:a16="http://schemas.microsoft.com/office/drawing/2014/main" id="{C1641F03-6389-541C-311D-FD5F9EC9E8A9}"/>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rgbClr val="007725">
                      <a:lumMod val="75000"/>
                    </a:srgbClr>
                  </a:solidFill>
                  <a:effectLst/>
                  <a:uLnTx/>
                  <a:uFillTx/>
                  <a:latin typeface="Arial"/>
                  <a:ea typeface="Times New Roman" panose="02020603050405020304" pitchFamily="18" charset="0"/>
                  <a:cs typeface="Arial" panose="020B0604020202020204" pitchFamily="34" charset="0"/>
                  <a:sym typeface="Arial"/>
                </a:rPr>
                <a:t>Vận</a:t>
              </a:r>
              <a:r>
                <a:rPr kumimoji="0" lang="nl-NL" sz="2600" b="1" i="0" u="none" strike="noStrike" kern="1200" cap="none" spc="0" normalizeH="0" baseline="0" noProof="0" dirty="0">
                  <a:ln w="0">
                    <a:noFill/>
                  </a:ln>
                  <a:solidFill>
                    <a:srgbClr val="007725">
                      <a:lumMod val="75000"/>
                    </a:srgbClr>
                  </a:solidFill>
                  <a:effectLst/>
                  <a:uLnTx/>
                  <a:uFillTx/>
                  <a:latin typeface="Arial"/>
                  <a:ea typeface="Times New Roman" panose="02020603050405020304" pitchFamily="18" charset="0"/>
                  <a:cs typeface="Arial" panose="020B0604020202020204" pitchFamily="34" charset="0"/>
                  <a:sym typeface="Arial"/>
                </a:rPr>
                <a:t> </a:t>
              </a:r>
              <a:r>
                <a:rPr kumimoji="0" lang="nl-NL" sz="2600" b="1" i="0" u="none" strike="noStrike" kern="1200" cap="none" spc="0" normalizeH="0" baseline="0" noProof="0" dirty="0" err="1">
                  <a:ln w="0">
                    <a:noFill/>
                  </a:ln>
                  <a:solidFill>
                    <a:srgbClr val="007725">
                      <a:lumMod val="75000"/>
                    </a:srgbClr>
                  </a:solidFill>
                  <a:effectLst/>
                  <a:uLnTx/>
                  <a:uFillTx/>
                  <a:latin typeface="Arial"/>
                  <a:ea typeface="Times New Roman" panose="02020603050405020304" pitchFamily="18" charset="0"/>
                  <a:cs typeface="Arial" panose="020B0604020202020204" pitchFamily="34" charset="0"/>
                  <a:sym typeface="Arial"/>
                </a:rPr>
                <a:t>dụng</a:t>
              </a:r>
              <a:r>
                <a:rPr kumimoji="0" lang="nl-NL" sz="2600" b="1" i="0" u="none" strike="noStrike" kern="1200" cap="none" spc="0" normalizeH="0" baseline="0" noProof="0" dirty="0">
                  <a:ln w="0">
                    <a:noFill/>
                  </a:ln>
                  <a:solidFill>
                    <a:srgbClr val="007725">
                      <a:lumMod val="75000"/>
                    </a:srgbClr>
                  </a:solidFill>
                  <a:effectLst/>
                  <a:uLnTx/>
                  <a:uFillTx/>
                  <a:latin typeface="Arial"/>
                  <a:ea typeface="Times New Roman" panose="02020603050405020304" pitchFamily="18" charset="0"/>
                  <a:cs typeface="Arial" panose="020B0604020202020204" pitchFamily="34" charset="0"/>
                  <a:sym typeface="Arial"/>
                </a:rPr>
                <a:t> 2</a:t>
              </a:r>
              <a:endParaRPr kumimoji="0" lang="en-US" sz="2600" b="1" i="0" u="none" strike="noStrike" kern="1200" cap="none" spc="0" normalizeH="0" baseline="0" noProof="0" dirty="0">
                <a:ln w="0">
                  <a:noFill/>
                </a:ln>
                <a:solidFill>
                  <a:srgbClr val="007725">
                    <a:lumMod val="75000"/>
                  </a:srgbClr>
                </a:solidFill>
                <a:effectLst/>
                <a:uLnTx/>
                <a:uFillTx/>
                <a:latin typeface="Arial"/>
                <a:ea typeface="Calibri" panose="020F0502020204030204" pitchFamily="34" charset="0"/>
                <a:cs typeface="Arial" panose="020B0604020202020204" pitchFamily="34" charset="0"/>
                <a:sym typeface="Arial"/>
              </a:endParaRPr>
            </a:p>
          </p:txBody>
        </p:sp>
      </p:grpSp>
      <p:pic>
        <p:nvPicPr>
          <p:cNvPr id="2" name="Picture 1">
            <a:extLst>
              <a:ext uri="{FF2B5EF4-FFF2-40B4-BE49-F238E27FC236}">
                <a16:creationId xmlns:a16="http://schemas.microsoft.com/office/drawing/2014/main" id="{761A836B-036E-93E0-500B-43C40F6CFB75}"/>
              </a:ext>
            </a:extLst>
          </p:cNvPr>
          <p:cNvPicPr>
            <a:picLocks noChangeAspect="1"/>
          </p:cNvPicPr>
          <p:nvPr/>
        </p:nvPicPr>
        <p:blipFill>
          <a:blip r:embed="rId4"/>
          <a:stretch>
            <a:fillRect/>
          </a:stretch>
        </p:blipFill>
        <p:spPr>
          <a:xfrm>
            <a:off x="7806619" y="3781613"/>
            <a:ext cx="681611" cy="1098061"/>
          </a:xfrm>
          <a:prstGeom prst="rect">
            <a:avLst/>
          </a:prstGeom>
        </p:spPr>
      </p:pic>
    </p:spTree>
    <p:extLst>
      <p:ext uri="{BB962C8B-B14F-4D97-AF65-F5344CB8AC3E}">
        <p14:creationId xmlns:p14="http://schemas.microsoft.com/office/powerpoint/2010/main" val="264035415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C7EE70-0C47-260C-0895-F80A9CF4745F}"/>
                  </a:ext>
                </a:extLst>
              </p:cNvPr>
              <p:cNvSpPr txBox="1"/>
              <p:nvPr/>
            </p:nvSpPr>
            <p:spPr>
              <a:xfrm>
                <a:off x="1377769" y="1233178"/>
                <a:ext cx="6388462" cy="2677143"/>
              </a:xfrm>
              <a:prstGeom prst="rect">
                <a:avLst/>
              </a:prstGeom>
              <a:noFill/>
            </p:spPr>
            <p:txBody>
              <a:bodyPr wrap="square">
                <a:spAutoFit/>
              </a:bodyPr>
              <a:lstStyle/>
              <a:p>
                <a:pPr algn="just">
                  <a:lnSpc>
                    <a:spcPct val="200000"/>
                  </a:lnSpc>
                  <a:spcAft>
                    <a:spcPts val="800"/>
                  </a:spcAft>
                </a:pPr>
                <a:r>
                  <a:rPr lang="en-US" sz="2000" kern="100">
                    <a:latin typeface="Arial" panose="020B0604020202020204" pitchFamily="34" charset="0"/>
                    <a:ea typeface="Aptos" panose="020B0004020202020204" pitchFamily="34" charset="0"/>
                    <a:cs typeface="Times New Roman" panose="02020603050405020304" pitchFamily="18" charset="0"/>
                  </a:rPr>
                  <a:t>Hai con đường thuộc hai đường thẳng lần lượt có VTCP là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ub>
                        </m:sSub>
                      </m:e>
                    </m:acc>
                    <m:r>
                      <a:rPr lang="en-US" sz="2000" i="1"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en-US" sz="2000" kern="100">
                            <a:latin typeface="Cambria Math" panose="02040503050406030204" pitchFamily="18" charset="0"/>
                            <a:ea typeface="Aptos" panose="020B0004020202020204" pitchFamily="34" charset="0"/>
                            <a:cs typeface="Arial" panose="020B0604020202020204" pitchFamily="34" charset="0"/>
                          </a:rPr>
                          <m:t>1;1;0</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sub>
                        </m:sSub>
                      </m:e>
                    </m:acc>
                    <m:r>
                      <a:rPr lang="en-US" sz="2000" i="1" kern="100">
                        <a:latin typeface="Cambria Math" panose="02040503050406030204" pitchFamily="18" charset="0"/>
                        <a:ea typeface="Aptos" panose="020B0004020202020204" pitchFamily="34" charset="0"/>
                        <a:cs typeface="Arial" panose="020B0604020202020204" pitchFamily="34" charset="0"/>
                      </a:rPr>
                      <m:t>=(−2;2;0)</m:t>
                    </m:r>
                  </m:oMath>
                </a14:m>
                <a:endParaRPr lang="en-US" sz="1600" kern="10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Aptos" panose="020B0004020202020204" pitchFamily="34" charset="0"/>
                    <a:cs typeface="Times New Roman" panose="02020603050405020304" pitchFamily="18" charset="0"/>
                  </a:rPr>
                  <a:t>Vì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2+2=0</m:t>
                    </m:r>
                  </m:oMath>
                </a14:m>
                <a:r>
                  <a:rPr lang="en-US" sz="2000" kern="100">
                    <a:latin typeface="Arial" panose="020B0604020202020204" pitchFamily="34" charset="0"/>
                    <a:ea typeface="Aptos" panose="020B0004020202020204" pitchFamily="34" charset="0"/>
                    <a:cs typeface="Times New Roman" panose="02020603050405020304" pitchFamily="18" charset="0"/>
                  </a:rPr>
                  <a:t> nên hai con đường trên vuông góc với nhau.</a:t>
                </a:r>
                <a:endParaRPr lang="en-US" sz="1600" kern="10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BC7EE70-0C47-260C-0895-F80A9CF4745F}"/>
                  </a:ext>
                </a:extLst>
              </p:cNvPr>
              <p:cNvSpPr txBox="1">
                <a:spLocks noRot="1" noChangeAspect="1" noMove="1" noResize="1" noEditPoints="1" noAdjustHandles="1" noChangeArrowheads="1" noChangeShapeType="1" noTextEdit="1"/>
              </p:cNvSpPr>
              <p:nvPr/>
            </p:nvSpPr>
            <p:spPr>
              <a:xfrm>
                <a:off x="1377769" y="1233178"/>
                <a:ext cx="6388462" cy="2677143"/>
              </a:xfrm>
              <a:prstGeom prst="rect">
                <a:avLst/>
              </a:prstGeom>
              <a:blipFill>
                <a:blip r:embed="rId3"/>
                <a:stretch>
                  <a:fillRect l="-954" r="-2099" b="-296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EBBCAEF-966D-8203-E9F2-C1C978228556}"/>
              </a:ext>
            </a:extLst>
          </p:cNvPr>
          <p:cNvSpPr txBox="1"/>
          <p:nvPr/>
        </p:nvSpPr>
        <p:spPr>
          <a:xfrm>
            <a:off x="643843" y="47193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33B85E15-9EF5-4833-3012-F19560E74761}"/>
              </a:ext>
            </a:extLst>
          </p:cNvPr>
          <p:cNvPicPr>
            <a:picLocks noChangeAspect="1"/>
          </p:cNvPicPr>
          <p:nvPr/>
        </p:nvPicPr>
        <p:blipFill>
          <a:blip r:embed="rId4"/>
          <a:stretch>
            <a:fillRect/>
          </a:stretch>
        </p:blipFill>
        <p:spPr>
          <a:xfrm>
            <a:off x="7766231" y="3336164"/>
            <a:ext cx="980525" cy="1579605"/>
          </a:xfrm>
          <a:prstGeom prst="rect">
            <a:avLst/>
          </a:prstGeom>
        </p:spPr>
      </p:pic>
      <p:pic>
        <p:nvPicPr>
          <p:cNvPr id="3" name="Picture 2">
            <a:extLst>
              <a:ext uri="{FF2B5EF4-FFF2-40B4-BE49-F238E27FC236}">
                <a16:creationId xmlns:a16="http://schemas.microsoft.com/office/drawing/2014/main" id="{24B6FFD7-9C5A-D2AA-33A0-1C1780B05A0B}"/>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1768607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45"/>
          <p:cNvSpPr txBox="1">
            <a:spLocks noGrp="1"/>
          </p:cNvSpPr>
          <p:nvPr>
            <p:ph type="title" idx="2"/>
          </p:nvPr>
        </p:nvSpPr>
        <p:spPr>
          <a:xfrm>
            <a:off x="1160354" y="738664"/>
            <a:ext cx="6776517" cy="362572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7000" dirty="0">
                <a:latin typeface="+mj-lt"/>
              </a:rPr>
              <a:t>3. </a:t>
            </a:r>
            <a:br>
              <a:rPr lang="en" sz="4000" dirty="0">
                <a:latin typeface="+mj-lt"/>
              </a:rPr>
            </a:br>
            <a:r>
              <a:rPr lang="en" sz="4000" dirty="0">
                <a:latin typeface="+mj-lt"/>
              </a:rPr>
              <a:t>VỊ TRÍ TƯƠNG ĐỐI </a:t>
            </a:r>
            <a:br>
              <a:rPr lang="en" sz="4000" dirty="0">
                <a:latin typeface="+mj-lt"/>
              </a:rPr>
            </a:br>
            <a:r>
              <a:rPr lang="en" sz="4000" dirty="0">
                <a:latin typeface="+mj-lt"/>
              </a:rPr>
              <a:t>GIỮA HAI ĐƯỜNG THẲNG</a:t>
            </a:r>
            <a:endParaRPr sz="4000" dirty="0">
              <a:latin typeface="+mj-lt"/>
            </a:endParaRPr>
          </a:p>
        </p:txBody>
      </p:sp>
      <p:grpSp>
        <p:nvGrpSpPr>
          <p:cNvPr id="887" name="Google Shape;887;p45"/>
          <p:cNvGrpSpPr/>
          <p:nvPr/>
        </p:nvGrpSpPr>
        <p:grpSpPr>
          <a:xfrm>
            <a:off x="470055" y="311816"/>
            <a:ext cx="703959" cy="716338"/>
            <a:chOff x="713222" y="2984673"/>
            <a:chExt cx="1203130" cy="1199852"/>
          </a:xfrm>
        </p:grpSpPr>
        <p:sp>
          <p:nvSpPr>
            <p:cNvPr id="888" name="Google Shape;888;p45"/>
            <p:cNvSpPr/>
            <p:nvPr/>
          </p:nvSpPr>
          <p:spPr>
            <a:xfrm>
              <a:off x="891825" y="4117925"/>
              <a:ext cx="1003200" cy="666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45"/>
            <p:cNvGrpSpPr/>
            <p:nvPr/>
          </p:nvGrpSpPr>
          <p:grpSpPr>
            <a:xfrm>
              <a:off x="713222" y="2984673"/>
              <a:ext cx="1203130" cy="1158074"/>
              <a:chOff x="5518825" y="5502600"/>
              <a:chExt cx="603375" cy="580750"/>
            </a:xfrm>
          </p:grpSpPr>
          <p:sp>
            <p:nvSpPr>
              <p:cNvPr id="890" name="Google Shape;890;p45"/>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45"/>
          <p:cNvGrpSpPr/>
          <p:nvPr/>
        </p:nvGrpSpPr>
        <p:grpSpPr>
          <a:xfrm>
            <a:off x="8292302" y="4061898"/>
            <a:ext cx="588293" cy="785174"/>
            <a:chOff x="6719793" y="1841497"/>
            <a:chExt cx="1610106" cy="1684601"/>
          </a:xfrm>
        </p:grpSpPr>
        <p:grpSp>
          <p:nvGrpSpPr>
            <p:cNvPr id="896" name="Google Shape;896;p45"/>
            <p:cNvGrpSpPr/>
            <p:nvPr/>
          </p:nvGrpSpPr>
          <p:grpSpPr>
            <a:xfrm flipH="1">
              <a:off x="6719793" y="1841497"/>
              <a:ext cx="1610106" cy="1667668"/>
              <a:chOff x="3527525" y="7409750"/>
              <a:chExt cx="434600" cy="450125"/>
            </a:xfrm>
          </p:grpSpPr>
          <p:sp>
            <p:nvSpPr>
              <p:cNvPr id="897" name="Google Shape;897;p45"/>
              <p:cNvSpPr/>
              <p:nvPr/>
            </p:nvSpPr>
            <p:spPr>
              <a:xfrm>
                <a:off x="3648650" y="7409750"/>
                <a:ext cx="113150" cy="185150"/>
              </a:xfrm>
              <a:custGeom>
                <a:avLst/>
                <a:gdLst/>
                <a:ahLst/>
                <a:cxnLst/>
                <a:rect l="l" t="t" r="r" b="b"/>
                <a:pathLst>
                  <a:path w="4526" h="7406" extrusionOk="0">
                    <a:moveTo>
                      <a:pt x="3724" y="1"/>
                    </a:moveTo>
                    <a:cubicBezTo>
                      <a:pt x="2463" y="1"/>
                      <a:pt x="1181" y="418"/>
                      <a:pt x="1" y="1450"/>
                    </a:cubicBezTo>
                    <a:lnTo>
                      <a:pt x="1180" y="6570"/>
                    </a:lnTo>
                    <a:cubicBezTo>
                      <a:pt x="1535" y="7290"/>
                      <a:pt x="2347" y="7405"/>
                      <a:pt x="2832" y="7405"/>
                    </a:cubicBezTo>
                    <a:cubicBezTo>
                      <a:pt x="3060" y="7405"/>
                      <a:pt x="3216" y="7380"/>
                      <a:pt x="3216" y="7380"/>
                    </a:cubicBezTo>
                    <a:lnTo>
                      <a:pt x="4239" y="3974"/>
                    </a:lnTo>
                    <a:cubicBezTo>
                      <a:pt x="4239" y="3974"/>
                      <a:pt x="4525" y="3058"/>
                      <a:pt x="4216" y="22"/>
                    </a:cubicBezTo>
                    <a:cubicBezTo>
                      <a:pt x="4052" y="8"/>
                      <a:pt x="3888" y="1"/>
                      <a:pt x="3724"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3675750" y="7414450"/>
                <a:ext cx="73250" cy="46750"/>
              </a:xfrm>
              <a:custGeom>
                <a:avLst/>
                <a:gdLst/>
                <a:ahLst/>
                <a:cxnLst/>
                <a:rect l="l" t="t" r="r" b="b"/>
                <a:pathLst>
                  <a:path w="2930" h="1870" extrusionOk="0">
                    <a:moveTo>
                      <a:pt x="2370" y="0"/>
                    </a:moveTo>
                    <a:cubicBezTo>
                      <a:pt x="2370" y="476"/>
                      <a:pt x="2227" y="834"/>
                      <a:pt x="1953" y="1072"/>
                    </a:cubicBezTo>
                    <a:cubicBezTo>
                      <a:pt x="1614" y="1359"/>
                      <a:pt x="1143" y="1414"/>
                      <a:pt x="830" y="1414"/>
                    </a:cubicBezTo>
                    <a:cubicBezTo>
                      <a:pt x="637" y="1414"/>
                      <a:pt x="505" y="1393"/>
                      <a:pt x="500" y="1393"/>
                    </a:cubicBezTo>
                    <a:lnTo>
                      <a:pt x="488" y="1488"/>
                    </a:lnTo>
                    <a:cubicBezTo>
                      <a:pt x="500" y="1488"/>
                      <a:pt x="643" y="1512"/>
                      <a:pt x="846" y="1512"/>
                    </a:cubicBezTo>
                    <a:cubicBezTo>
                      <a:pt x="1179" y="1512"/>
                      <a:pt x="1655" y="1453"/>
                      <a:pt x="2012" y="1155"/>
                    </a:cubicBezTo>
                    <a:cubicBezTo>
                      <a:pt x="2322" y="893"/>
                      <a:pt x="2465" y="500"/>
                      <a:pt x="2465" y="0"/>
                    </a:cubicBezTo>
                    <a:close/>
                    <a:moveTo>
                      <a:pt x="2834" y="369"/>
                    </a:moveTo>
                    <a:cubicBezTo>
                      <a:pt x="2798" y="941"/>
                      <a:pt x="2596" y="1346"/>
                      <a:pt x="2239" y="1560"/>
                    </a:cubicBezTo>
                    <a:cubicBezTo>
                      <a:pt x="1997" y="1709"/>
                      <a:pt x="1703" y="1762"/>
                      <a:pt x="1411" y="1762"/>
                    </a:cubicBezTo>
                    <a:cubicBezTo>
                      <a:pt x="725" y="1762"/>
                      <a:pt x="44" y="1473"/>
                      <a:pt x="36" y="1465"/>
                    </a:cubicBezTo>
                    <a:lnTo>
                      <a:pt x="0" y="1560"/>
                    </a:lnTo>
                    <a:cubicBezTo>
                      <a:pt x="36" y="1572"/>
                      <a:pt x="715" y="1869"/>
                      <a:pt x="1405" y="1869"/>
                    </a:cubicBezTo>
                    <a:cubicBezTo>
                      <a:pt x="1715" y="1869"/>
                      <a:pt x="2024" y="1810"/>
                      <a:pt x="2286" y="1643"/>
                    </a:cubicBezTo>
                    <a:cubicBezTo>
                      <a:pt x="2679" y="1417"/>
                      <a:pt x="2894" y="988"/>
                      <a:pt x="2929" y="381"/>
                    </a:cubicBezTo>
                    <a:lnTo>
                      <a:pt x="2834" y="3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3623850" y="7410275"/>
                <a:ext cx="336775" cy="295000"/>
              </a:xfrm>
              <a:custGeom>
                <a:avLst/>
                <a:gdLst/>
                <a:ahLst/>
                <a:cxnLst/>
                <a:rect l="l" t="t" r="r" b="b"/>
                <a:pathLst>
                  <a:path w="13471" h="11800" extrusionOk="0">
                    <a:moveTo>
                      <a:pt x="5208" y="1"/>
                    </a:moveTo>
                    <a:lnTo>
                      <a:pt x="5208" y="1"/>
                    </a:lnTo>
                    <a:cubicBezTo>
                      <a:pt x="5406" y="1951"/>
                      <a:pt x="4254" y="2299"/>
                      <a:pt x="3405" y="2299"/>
                    </a:cubicBezTo>
                    <a:cubicBezTo>
                      <a:pt x="2932" y="2299"/>
                      <a:pt x="2553" y="2191"/>
                      <a:pt x="2553" y="2191"/>
                    </a:cubicBezTo>
                    <a:lnTo>
                      <a:pt x="2553" y="2191"/>
                    </a:lnTo>
                    <a:lnTo>
                      <a:pt x="3565" y="6763"/>
                    </a:lnTo>
                    <a:cubicBezTo>
                      <a:pt x="3565" y="6763"/>
                      <a:pt x="2922" y="6608"/>
                      <a:pt x="2172" y="6549"/>
                    </a:cubicBezTo>
                    <a:cubicBezTo>
                      <a:pt x="1996" y="6536"/>
                      <a:pt x="1816" y="6527"/>
                      <a:pt x="1638" y="6527"/>
                    </a:cubicBezTo>
                    <a:cubicBezTo>
                      <a:pt x="862" y="6527"/>
                      <a:pt x="134" y="6686"/>
                      <a:pt x="76" y="7287"/>
                    </a:cubicBezTo>
                    <a:cubicBezTo>
                      <a:pt x="0" y="7930"/>
                      <a:pt x="940" y="8094"/>
                      <a:pt x="1917" y="8094"/>
                    </a:cubicBezTo>
                    <a:cubicBezTo>
                      <a:pt x="2930" y="8094"/>
                      <a:pt x="3981" y="7918"/>
                      <a:pt x="3981" y="7918"/>
                    </a:cubicBezTo>
                    <a:lnTo>
                      <a:pt x="4196" y="11621"/>
                    </a:lnTo>
                    <a:lnTo>
                      <a:pt x="4624" y="11800"/>
                    </a:lnTo>
                    <a:lnTo>
                      <a:pt x="5851" y="10168"/>
                    </a:lnTo>
                    <a:cubicBezTo>
                      <a:pt x="5969" y="10173"/>
                      <a:pt x="6112" y="10177"/>
                      <a:pt x="6274" y="10177"/>
                    </a:cubicBezTo>
                    <a:cubicBezTo>
                      <a:pt x="7686" y="10177"/>
                      <a:pt x="10575" y="9900"/>
                      <a:pt x="12006" y="7763"/>
                    </a:cubicBezTo>
                    <a:cubicBezTo>
                      <a:pt x="13471" y="5585"/>
                      <a:pt x="9565" y="382"/>
                      <a:pt x="5208" y="1"/>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3742725" y="7562675"/>
                <a:ext cx="123850" cy="87525"/>
              </a:xfrm>
              <a:custGeom>
                <a:avLst/>
                <a:gdLst/>
                <a:ahLst/>
                <a:cxnLst/>
                <a:rect l="l" t="t" r="r" b="b"/>
                <a:pathLst>
                  <a:path w="4954" h="3501" extrusionOk="0">
                    <a:moveTo>
                      <a:pt x="655" y="1"/>
                    </a:moveTo>
                    <a:lnTo>
                      <a:pt x="0" y="382"/>
                    </a:lnTo>
                    <a:lnTo>
                      <a:pt x="48" y="465"/>
                    </a:lnTo>
                    <a:lnTo>
                      <a:pt x="524" y="191"/>
                    </a:lnTo>
                    <a:lnTo>
                      <a:pt x="524" y="191"/>
                    </a:lnTo>
                    <a:cubicBezTo>
                      <a:pt x="512" y="405"/>
                      <a:pt x="512" y="953"/>
                      <a:pt x="857" y="1263"/>
                    </a:cubicBezTo>
                    <a:cubicBezTo>
                      <a:pt x="1023" y="1406"/>
                      <a:pt x="1237" y="1477"/>
                      <a:pt x="1501" y="1477"/>
                    </a:cubicBezTo>
                    <a:cubicBezTo>
                      <a:pt x="1655" y="1477"/>
                      <a:pt x="1825" y="1453"/>
                      <a:pt x="2012" y="1405"/>
                    </a:cubicBezTo>
                    <a:lnTo>
                      <a:pt x="2012" y="1405"/>
                    </a:lnTo>
                    <a:lnTo>
                      <a:pt x="1905" y="3263"/>
                    </a:lnTo>
                    <a:lnTo>
                      <a:pt x="1989" y="3203"/>
                    </a:lnTo>
                    <a:cubicBezTo>
                      <a:pt x="1999" y="3193"/>
                      <a:pt x="2942" y="2520"/>
                      <a:pt x="3758" y="2520"/>
                    </a:cubicBezTo>
                    <a:cubicBezTo>
                      <a:pt x="3896" y="2520"/>
                      <a:pt x="4030" y="2539"/>
                      <a:pt x="4155" y="2584"/>
                    </a:cubicBezTo>
                    <a:cubicBezTo>
                      <a:pt x="4501" y="2715"/>
                      <a:pt x="4739" y="3025"/>
                      <a:pt x="4870" y="3501"/>
                    </a:cubicBezTo>
                    <a:lnTo>
                      <a:pt x="4953" y="3465"/>
                    </a:lnTo>
                    <a:cubicBezTo>
                      <a:pt x="4822" y="2953"/>
                      <a:pt x="4560" y="2632"/>
                      <a:pt x="4191" y="2489"/>
                    </a:cubicBezTo>
                    <a:cubicBezTo>
                      <a:pt x="4052" y="2439"/>
                      <a:pt x="3905" y="2418"/>
                      <a:pt x="3754" y="2418"/>
                    </a:cubicBezTo>
                    <a:cubicBezTo>
                      <a:pt x="3043" y="2418"/>
                      <a:pt x="2268" y="2893"/>
                      <a:pt x="2012" y="3060"/>
                    </a:cubicBezTo>
                    <a:lnTo>
                      <a:pt x="2120" y="1274"/>
                    </a:lnTo>
                    <a:lnTo>
                      <a:pt x="2048" y="1286"/>
                    </a:lnTo>
                    <a:cubicBezTo>
                      <a:pt x="1848" y="1344"/>
                      <a:pt x="1667" y="1372"/>
                      <a:pt x="1507" y="1372"/>
                    </a:cubicBezTo>
                    <a:cubicBezTo>
                      <a:pt x="1266" y="1372"/>
                      <a:pt x="1072" y="1308"/>
                      <a:pt x="929" y="1179"/>
                    </a:cubicBezTo>
                    <a:cubicBezTo>
                      <a:pt x="524" y="834"/>
                      <a:pt x="631" y="108"/>
                      <a:pt x="643" y="96"/>
                    </a:cubicBez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3754625" y="7560000"/>
                <a:ext cx="101825" cy="49850"/>
              </a:xfrm>
              <a:custGeom>
                <a:avLst/>
                <a:gdLst/>
                <a:ahLst/>
                <a:cxnLst/>
                <a:rect l="l" t="t" r="r" b="b"/>
                <a:pathLst>
                  <a:path w="4073" h="1994" extrusionOk="0">
                    <a:moveTo>
                      <a:pt x="3560" y="0"/>
                    </a:moveTo>
                    <a:cubicBezTo>
                      <a:pt x="3077" y="200"/>
                      <a:pt x="2489" y="359"/>
                      <a:pt x="1845" y="359"/>
                    </a:cubicBezTo>
                    <a:cubicBezTo>
                      <a:pt x="1568" y="359"/>
                      <a:pt x="1282" y="330"/>
                      <a:pt x="989" y="262"/>
                    </a:cubicBezTo>
                    <a:lnTo>
                      <a:pt x="0" y="1215"/>
                    </a:lnTo>
                    <a:cubicBezTo>
                      <a:pt x="0" y="1215"/>
                      <a:pt x="655" y="1993"/>
                      <a:pt x="1832" y="1993"/>
                    </a:cubicBezTo>
                    <a:cubicBezTo>
                      <a:pt x="2444" y="1993"/>
                      <a:pt x="3197" y="1783"/>
                      <a:pt x="4072" y="1143"/>
                    </a:cubicBezTo>
                    <a:lnTo>
                      <a:pt x="3560" y="0"/>
                    </a:ln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3643600" y="7472200"/>
                <a:ext cx="234275" cy="134250"/>
              </a:xfrm>
              <a:custGeom>
                <a:avLst/>
                <a:gdLst/>
                <a:ahLst/>
                <a:cxnLst/>
                <a:rect l="l" t="t" r="r" b="b"/>
                <a:pathLst>
                  <a:path w="9371" h="5370" extrusionOk="0">
                    <a:moveTo>
                      <a:pt x="7263" y="1060"/>
                    </a:moveTo>
                    <a:lnTo>
                      <a:pt x="7168" y="1107"/>
                    </a:lnTo>
                    <a:cubicBezTo>
                      <a:pt x="7168" y="1119"/>
                      <a:pt x="7609" y="2012"/>
                      <a:pt x="7418" y="2417"/>
                    </a:cubicBezTo>
                    <a:cubicBezTo>
                      <a:pt x="7382" y="2512"/>
                      <a:pt x="7311" y="2572"/>
                      <a:pt x="7204" y="2596"/>
                    </a:cubicBezTo>
                    <a:cubicBezTo>
                      <a:pt x="7169" y="2607"/>
                      <a:pt x="7135" y="2612"/>
                      <a:pt x="7101" y="2612"/>
                    </a:cubicBezTo>
                    <a:cubicBezTo>
                      <a:pt x="7029" y="2612"/>
                      <a:pt x="6959" y="2588"/>
                      <a:pt x="6894" y="2548"/>
                    </a:cubicBezTo>
                    <a:cubicBezTo>
                      <a:pt x="6513" y="2286"/>
                      <a:pt x="6382" y="1369"/>
                      <a:pt x="6382" y="1357"/>
                    </a:cubicBezTo>
                    <a:lnTo>
                      <a:pt x="6287" y="1369"/>
                    </a:lnTo>
                    <a:cubicBezTo>
                      <a:pt x="6287" y="1417"/>
                      <a:pt x="6418" y="2346"/>
                      <a:pt x="6835" y="2631"/>
                    </a:cubicBezTo>
                    <a:cubicBezTo>
                      <a:pt x="6918" y="2679"/>
                      <a:pt x="7013" y="2715"/>
                      <a:pt x="7108" y="2715"/>
                    </a:cubicBezTo>
                    <a:cubicBezTo>
                      <a:pt x="7144" y="2715"/>
                      <a:pt x="7180" y="2703"/>
                      <a:pt x="7228" y="2691"/>
                    </a:cubicBezTo>
                    <a:cubicBezTo>
                      <a:pt x="7358" y="2667"/>
                      <a:pt x="7454" y="2584"/>
                      <a:pt x="7513" y="2465"/>
                    </a:cubicBezTo>
                    <a:cubicBezTo>
                      <a:pt x="7716" y="2012"/>
                      <a:pt x="7275" y="1095"/>
                      <a:pt x="7263" y="1060"/>
                    </a:cubicBezTo>
                    <a:close/>
                    <a:moveTo>
                      <a:pt x="5906" y="1453"/>
                    </a:moveTo>
                    <a:lnTo>
                      <a:pt x="5823" y="1488"/>
                    </a:lnTo>
                    <a:cubicBezTo>
                      <a:pt x="5823" y="1500"/>
                      <a:pt x="6263" y="2405"/>
                      <a:pt x="6073" y="2810"/>
                    </a:cubicBezTo>
                    <a:cubicBezTo>
                      <a:pt x="6037" y="2905"/>
                      <a:pt x="5965" y="2965"/>
                      <a:pt x="5858" y="2988"/>
                    </a:cubicBezTo>
                    <a:cubicBezTo>
                      <a:pt x="5821" y="2996"/>
                      <a:pt x="5785" y="3000"/>
                      <a:pt x="5752" y="3000"/>
                    </a:cubicBezTo>
                    <a:cubicBezTo>
                      <a:pt x="5679" y="3000"/>
                      <a:pt x="5614" y="2982"/>
                      <a:pt x="5549" y="2941"/>
                    </a:cubicBezTo>
                    <a:cubicBezTo>
                      <a:pt x="5168" y="2679"/>
                      <a:pt x="5037" y="1762"/>
                      <a:pt x="5037" y="1750"/>
                    </a:cubicBezTo>
                    <a:lnTo>
                      <a:pt x="4942" y="1762"/>
                    </a:lnTo>
                    <a:cubicBezTo>
                      <a:pt x="4942" y="1798"/>
                      <a:pt x="5072" y="2727"/>
                      <a:pt x="5489" y="3012"/>
                    </a:cubicBezTo>
                    <a:cubicBezTo>
                      <a:pt x="5573" y="3072"/>
                      <a:pt x="5668" y="3096"/>
                      <a:pt x="5751" y="3096"/>
                    </a:cubicBezTo>
                    <a:cubicBezTo>
                      <a:pt x="5799" y="3096"/>
                      <a:pt x="5834" y="3096"/>
                      <a:pt x="5882" y="3084"/>
                    </a:cubicBezTo>
                    <a:cubicBezTo>
                      <a:pt x="6013" y="3048"/>
                      <a:pt x="6108" y="2977"/>
                      <a:pt x="6168" y="2858"/>
                    </a:cubicBezTo>
                    <a:cubicBezTo>
                      <a:pt x="6370" y="2405"/>
                      <a:pt x="5930" y="1488"/>
                      <a:pt x="5906" y="1453"/>
                    </a:cubicBezTo>
                    <a:close/>
                    <a:moveTo>
                      <a:pt x="7204" y="0"/>
                    </a:moveTo>
                    <a:lnTo>
                      <a:pt x="7120" y="60"/>
                    </a:lnTo>
                    <a:lnTo>
                      <a:pt x="9228" y="2738"/>
                    </a:lnTo>
                    <a:cubicBezTo>
                      <a:pt x="9003" y="2922"/>
                      <a:pt x="7783" y="3822"/>
                      <a:pt x="6278" y="3822"/>
                    </a:cubicBezTo>
                    <a:cubicBezTo>
                      <a:pt x="6026" y="3822"/>
                      <a:pt x="5766" y="3797"/>
                      <a:pt x="5501" y="3739"/>
                    </a:cubicBezTo>
                    <a:cubicBezTo>
                      <a:pt x="5549" y="3631"/>
                      <a:pt x="5680" y="3405"/>
                      <a:pt x="5858" y="3369"/>
                    </a:cubicBezTo>
                    <a:cubicBezTo>
                      <a:pt x="5875" y="3366"/>
                      <a:pt x="5891" y="3365"/>
                      <a:pt x="5907" y="3365"/>
                    </a:cubicBezTo>
                    <a:cubicBezTo>
                      <a:pt x="6022" y="3365"/>
                      <a:pt x="6138" y="3438"/>
                      <a:pt x="6263" y="3584"/>
                    </a:cubicBezTo>
                    <a:lnTo>
                      <a:pt x="6335" y="3524"/>
                    </a:lnTo>
                    <a:cubicBezTo>
                      <a:pt x="6186" y="3355"/>
                      <a:pt x="6038" y="3270"/>
                      <a:pt x="5898" y="3270"/>
                    </a:cubicBezTo>
                    <a:cubicBezTo>
                      <a:pt x="5881" y="3270"/>
                      <a:pt x="5864" y="3272"/>
                      <a:pt x="5846" y="3274"/>
                    </a:cubicBezTo>
                    <a:cubicBezTo>
                      <a:pt x="5549" y="3322"/>
                      <a:pt x="5394" y="3739"/>
                      <a:pt x="5382" y="3762"/>
                    </a:cubicBezTo>
                    <a:lnTo>
                      <a:pt x="5358" y="3810"/>
                    </a:lnTo>
                    <a:lnTo>
                      <a:pt x="5418" y="3822"/>
                    </a:lnTo>
                    <a:cubicBezTo>
                      <a:pt x="5715" y="3893"/>
                      <a:pt x="6001" y="3917"/>
                      <a:pt x="6275" y="3917"/>
                    </a:cubicBezTo>
                    <a:cubicBezTo>
                      <a:pt x="7978" y="3917"/>
                      <a:pt x="9311" y="2810"/>
                      <a:pt x="9335" y="2786"/>
                    </a:cubicBezTo>
                    <a:lnTo>
                      <a:pt x="9371" y="2762"/>
                    </a:lnTo>
                    <a:lnTo>
                      <a:pt x="7204" y="0"/>
                    </a:lnTo>
                    <a:close/>
                    <a:moveTo>
                      <a:pt x="7870" y="4131"/>
                    </a:moveTo>
                    <a:lnTo>
                      <a:pt x="7787" y="4191"/>
                    </a:lnTo>
                    <a:lnTo>
                      <a:pt x="8120" y="4703"/>
                    </a:lnTo>
                    <a:lnTo>
                      <a:pt x="8204" y="4655"/>
                    </a:lnTo>
                    <a:lnTo>
                      <a:pt x="7870" y="4131"/>
                    </a:lnTo>
                    <a:close/>
                    <a:moveTo>
                      <a:pt x="7513" y="4036"/>
                    </a:moveTo>
                    <a:lnTo>
                      <a:pt x="7418" y="4072"/>
                    </a:lnTo>
                    <a:lnTo>
                      <a:pt x="7787" y="4846"/>
                    </a:lnTo>
                    <a:lnTo>
                      <a:pt x="7870" y="4798"/>
                    </a:lnTo>
                    <a:lnTo>
                      <a:pt x="7513" y="4036"/>
                    </a:lnTo>
                    <a:close/>
                    <a:moveTo>
                      <a:pt x="5704" y="4167"/>
                    </a:moveTo>
                    <a:lnTo>
                      <a:pt x="5025" y="4882"/>
                    </a:lnTo>
                    <a:lnTo>
                      <a:pt x="5096" y="4941"/>
                    </a:lnTo>
                    <a:lnTo>
                      <a:pt x="5775" y="4239"/>
                    </a:lnTo>
                    <a:lnTo>
                      <a:pt x="5704" y="4167"/>
                    </a:lnTo>
                    <a:close/>
                    <a:moveTo>
                      <a:pt x="5823" y="4310"/>
                    </a:moveTo>
                    <a:lnTo>
                      <a:pt x="5453" y="4882"/>
                    </a:lnTo>
                    <a:lnTo>
                      <a:pt x="5537" y="4941"/>
                    </a:lnTo>
                    <a:lnTo>
                      <a:pt x="5906" y="4358"/>
                    </a:lnTo>
                    <a:lnTo>
                      <a:pt x="5823" y="4310"/>
                    </a:lnTo>
                    <a:close/>
                    <a:moveTo>
                      <a:pt x="7478" y="4489"/>
                    </a:moveTo>
                    <a:lnTo>
                      <a:pt x="7382" y="4524"/>
                    </a:lnTo>
                    <a:lnTo>
                      <a:pt x="7549" y="5013"/>
                    </a:lnTo>
                    <a:lnTo>
                      <a:pt x="7632" y="4989"/>
                    </a:lnTo>
                    <a:lnTo>
                      <a:pt x="7478" y="4489"/>
                    </a:lnTo>
                    <a:close/>
                    <a:moveTo>
                      <a:pt x="6680" y="4382"/>
                    </a:moveTo>
                    <a:lnTo>
                      <a:pt x="6680" y="5072"/>
                    </a:lnTo>
                    <a:lnTo>
                      <a:pt x="6775" y="5072"/>
                    </a:lnTo>
                    <a:lnTo>
                      <a:pt x="6775" y="4382"/>
                    </a:lnTo>
                    <a:close/>
                    <a:moveTo>
                      <a:pt x="6477" y="4203"/>
                    </a:moveTo>
                    <a:lnTo>
                      <a:pt x="6346" y="5286"/>
                    </a:lnTo>
                    <a:lnTo>
                      <a:pt x="6442" y="5298"/>
                    </a:lnTo>
                    <a:lnTo>
                      <a:pt x="6585" y="4215"/>
                    </a:lnTo>
                    <a:lnTo>
                      <a:pt x="6477" y="4203"/>
                    </a:lnTo>
                    <a:close/>
                    <a:moveTo>
                      <a:pt x="765" y="4437"/>
                    </a:moveTo>
                    <a:cubicBezTo>
                      <a:pt x="687" y="4437"/>
                      <a:pt x="606" y="4445"/>
                      <a:pt x="524" y="4465"/>
                    </a:cubicBezTo>
                    <a:cubicBezTo>
                      <a:pt x="298" y="4512"/>
                      <a:pt x="155" y="4608"/>
                      <a:pt x="96" y="4763"/>
                    </a:cubicBezTo>
                    <a:cubicBezTo>
                      <a:pt x="0" y="4989"/>
                      <a:pt x="143" y="5227"/>
                      <a:pt x="155" y="5239"/>
                    </a:cubicBezTo>
                    <a:lnTo>
                      <a:pt x="239" y="5191"/>
                    </a:lnTo>
                    <a:cubicBezTo>
                      <a:pt x="239" y="5179"/>
                      <a:pt x="108" y="4977"/>
                      <a:pt x="179" y="4798"/>
                    </a:cubicBezTo>
                    <a:cubicBezTo>
                      <a:pt x="227" y="4679"/>
                      <a:pt x="358" y="4596"/>
                      <a:pt x="548" y="4560"/>
                    </a:cubicBezTo>
                    <a:cubicBezTo>
                      <a:pt x="622" y="4542"/>
                      <a:pt x="695" y="4533"/>
                      <a:pt x="767" y="4533"/>
                    </a:cubicBezTo>
                    <a:cubicBezTo>
                      <a:pt x="1067" y="4533"/>
                      <a:pt x="1342" y="4676"/>
                      <a:pt x="1524" y="4810"/>
                    </a:cubicBezTo>
                    <a:cubicBezTo>
                      <a:pt x="1503" y="4807"/>
                      <a:pt x="1482" y="4806"/>
                      <a:pt x="1460" y="4806"/>
                    </a:cubicBezTo>
                    <a:cubicBezTo>
                      <a:pt x="1387" y="4806"/>
                      <a:pt x="1315" y="4824"/>
                      <a:pt x="1251" y="4870"/>
                    </a:cubicBezTo>
                    <a:cubicBezTo>
                      <a:pt x="1060" y="5036"/>
                      <a:pt x="1167" y="5263"/>
                      <a:pt x="1251" y="5370"/>
                    </a:cubicBezTo>
                    <a:lnTo>
                      <a:pt x="1334" y="5310"/>
                    </a:lnTo>
                    <a:cubicBezTo>
                      <a:pt x="1322" y="5298"/>
                      <a:pt x="1155" y="5084"/>
                      <a:pt x="1322" y="4953"/>
                    </a:cubicBezTo>
                    <a:cubicBezTo>
                      <a:pt x="1364" y="4917"/>
                      <a:pt x="1414" y="4904"/>
                      <a:pt x="1465" y="4904"/>
                    </a:cubicBezTo>
                    <a:cubicBezTo>
                      <a:pt x="1619" y="4904"/>
                      <a:pt x="1786" y="5024"/>
                      <a:pt x="1786" y="5024"/>
                    </a:cubicBezTo>
                    <a:lnTo>
                      <a:pt x="1858" y="4953"/>
                    </a:lnTo>
                    <a:cubicBezTo>
                      <a:pt x="1837" y="4932"/>
                      <a:pt x="1360" y="4437"/>
                      <a:pt x="765" y="4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3815050" y="7674850"/>
                <a:ext cx="147075" cy="160500"/>
              </a:xfrm>
              <a:custGeom>
                <a:avLst/>
                <a:gdLst/>
                <a:ahLst/>
                <a:cxnLst/>
                <a:rect l="l" t="t" r="r" b="b"/>
                <a:pathLst>
                  <a:path w="5883" h="6420" extrusionOk="0">
                    <a:moveTo>
                      <a:pt x="5212" y="0"/>
                    </a:moveTo>
                    <a:cubicBezTo>
                      <a:pt x="4370" y="0"/>
                      <a:pt x="2386" y="912"/>
                      <a:pt x="1858" y="1157"/>
                    </a:cubicBezTo>
                    <a:cubicBezTo>
                      <a:pt x="1751" y="859"/>
                      <a:pt x="1655" y="621"/>
                      <a:pt x="1655" y="621"/>
                    </a:cubicBezTo>
                    <a:lnTo>
                      <a:pt x="500" y="1348"/>
                    </a:lnTo>
                    <a:lnTo>
                      <a:pt x="1096" y="2181"/>
                    </a:lnTo>
                    <a:lnTo>
                      <a:pt x="0" y="4955"/>
                    </a:lnTo>
                    <a:lnTo>
                      <a:pt x="286" y="6420"/>
                    </a:lnTo>
                    <a:lnTo>
                      <a:pt x="1846" y="3336"/>
                    </a:lnTo>
                    <a:cubicBezTo>
                      <a:pt x="1846" y="3336"/>
                      <a:pt x="2048" y="3538"/>
                      <a:pt x="2369" y="3538"/>
                    </a:cubicBezTo>
                    <a:cubicBezTo>
                      <a:pt x="2495" y="3538"/>
                      <a:pt x="2640" y="3507"/>
                      <a:pt x="2798" y="3419"/>
                    </a:cubicBezTo>
                    <a:cubicBezTo>
                      <a:pt x="3346" y="3110"/>
                      <a:pt x="3120" y="1776"/>
                      <a:pt x="2298" y="1324"/>
                    </a:cubicBezTo>
                    <a:cubicBezTo>
                      <a:pt x="2298" y="1324"/>
                      <a:pt x="5882" y="788"/>
                      <a:pt x="5573" y="145"/>
                    </a:cubicBezTo>
                    <a:cubicBezTo>
                      <a:pt x="5524" y="43"/>
                      <a:pt x="5395" y="0"/>
                      <a:pt x="5212" y="0"/>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3813850" y="7688575"/>
                <a:ext cx="78625" cy="110750"/>
              </a:xfrm>
              <a:custGeom>
                <a:avLst/>
                <a:gdLst/>
                <a:ahLst/>
                <a:cxnLst/>
                <a:rect l="l" t="t" r="r" b="b"/>
                <a:pathLst>
                  <a:path w="3145" h="4430" extrusionOk="0">
                    <a:moveTo>
                      <a:pt x="1727" y="1"/>
                    </a:moveTo>
                    <a:lnTo>
                      <a:pt x="477" y="787"/>
                    </a:lnTo>
                    <a:lnTo>
                      <a:pt x="1096" y="1644"/>
                    </a:lnTo>
                    <a:lnTo>
                      <a:pt x="1" y="4394"/>
                    </a:lnTo>
                    <a:lnTo>
                      <a:pt x="96" y="4430"/>
                    </a:lnTo>
                    <a:lnTo>
                      <a:pt x="1203" y="1632"/>
                    </a:lnTo>
                    <a:lnTo>
                      <a:pt x="608" y="810"/>
                    </a:lnTo>
                    <a:lnTo>
                      <a:pt x="1680" y="144"/>
                    </a:lnTo>
                    <a:cubicBezTo>
                      <a:pt x="1870" y="584"/>
                      <a:pt x="2239" y="1620"/>
                      <a:pt x="1977" y="1822"/>
                    </a:cubicBezTo>
                    <a:cubicBezTo>
                      <a:pt x="1956" y="1844"/>
                      <a:pt x="1934" y="1848"/>
                      <a:pt x="1918" y="1848"/>
                    </a:cubicBezTo>
                    <a:cubicBezTo>
                      <a:pt x="1907" y="1848"/>
                      <a:pt x="1899" y="1846"/>
                      <a:pt x="1894" y="1846"/>
                    </a:cubicBezTo>
                    <a:cubicBezTo>
                      <a:pt x="1715" y="1775"/>
                      <a:pt x="1561" y="1084"/>
                      <a:pt x="1501" y="668"/>
                    </a:cubicBezTo>
                    <a:lnTo>
                      <a:pt x="1406" y="679"/>
                    </a:lnTo>
                    <a:cubicBezTo>
                      <a:pt x="1418" y="799"/>
                      <a:pt x="1561" y="1811"/>
                      <a:pt x="1858" y="1930"/>
                    </a:cubicBezTo>
                    <a:cubicBezTo>
                      <a:pt x="1858" y="1942"/>
                      <a:pt x="1870" y="1942"/>
                      <a:pt x="1882" y="1942"/>
                    </a:cubicBezTo>
                    <a:lnTo>
                      <a:pt x="1846" y="2787"/>
                    </a:lnTo>
                    <a:lnTo>
                      <a:pt x="1942" y="2787"/>
                    </a:lnTo>
                    <a:lnTo>
                      <a:pt x="1965" y="2287"/>
                    </a:lnTo>
                    <a:lnTo>
                      <a:pt x="3144" y="2334"/>
                    </a:lnTo>
                    <a:lnTo>
                      <a:pt x="3144" y="2227"/>
                    </a:lnTo>
                    <a:lnTo>
                      <a:pt x="1965" y="2192"/>
                    </a:lnTo>
                    <a:lnTo>
                      <a:pt x="1977" y="1930"/>
                    </a:lnTo>
                    <a:cubicBezTo>
                      <a:pt x="2001" y="1930"/>
                      <a:pt x="2025" y="1918"/>
                      <a:pt x="2037" y="1894"/>
                    </a:cubicBezTo>
                    <a:cubicBezTo>
                      <a:pt x="2132" y="1822"/>
                      <a:pt x="2168" y="1692"/>
                      <a:pt x="2168" y="1525"/>
                    </a:cubicBezTo>
                    <a:lnTo>
                      <a:pt x="2942" y="1465"/>
                    </a:lnTo>
                    <a:lnTo>
                      <a:pt x="2942" y="1358"/>
                    </a:lnTo>
                    <a:lnTo>
                      <a:pt x="2156" y="1430"/>
                    </a:lnTo>
                    <a:cubicBezTo>
                      <a:pt x="2120" y="906"/>
                      <a:pt x="1799" y="168"/>
                      <a:pt x="1751" y="48"/>
                    </a:cubicBezTo>
                    <a:lnTo>
                      <a:pt x="1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3737650" y="7713000"/>
                <a:ext cx="73250" cy="122350"/>
              </a:xfrm>
              <a:custGeom>
                <a:avLst/>
                <a:gdLst/>
                <a:ahLst/>
                <a:cxnLst/>
                <a:rect l="l" t="t" r="r" b="b"/>
                <a:pathLst>
                  <a:path w="2930" h="4894" extrusionOk="0">
                    <a:moveTo>
                      <a:pt x="751" y="0"/>
                    </a:moveTo>
                    <a:cubicBezTo>
                      <a:pt x="1" y="631"/>
                      <a:pt x="156" y="1215"/>
                      <a:pt x="679" y="1631"/>
                    </a:cubicBezTo>
                    <a:cubicBezTo>
                      <a:pt x="1561" y="3834"/>
                      <a:pt x="2930" y="4894"/>
                      <a:pt x="2930" y="4894"/>
                    </a:cubicBezTo>
                    <a:lnTo>
                      <a:pt x="2858" y="3322"/>
                    </a:lnTo>
                    <a:lnTo>
                      <a:pt x="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3802250" y="7788300"/>
                <a:ext cx="31575" cy="54025"/>
              </a:xfrm>
              <a:custGeom>
                <a:avLst/>
                <a:gdLst/>
                <a:ahLst/>
                <a:cxnLst/>
                <a:rect l="l" t="t" r="r" b="b"/>
                <a:pathLst>
                  <a:path w="1263" h="2161" extrusionOk="0">
                    <a:moveTo>
                      <a:pt x="215" y="0"/>
                    </a:moveTo>
                    <a:lnTo>
                      <a:pt x="0" y="1822"/>
                    </a:lnTo>
                    <a:cubicBezTo>
                      <a:pt x="0" y="1822"/>
                      <a:pt x="126" y="2160"/>
                      <a:pt x="448" y="2160"/>
                    </a:cubicBezTo>
                    <a:cubicBezTo>
                      <a:pt x="643" y="2160"/>
                      <a:pt x="909" y="2038"/>
                      <a:pt x="1263" y="1643"/>
                    </a:cubicBezTo>
                    <a:lnTo>
                      <a:pt x="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3539425" y="7651025"/>
                <a:ext cx="172075" cy="45925"/>
              </a:xfrm>
              <a:custGeom>
                <a:avLst/>
                <a:gdLst/>
                <a:ahLst/>
                <a:cxnLst/>
                <a:rect l="l" t="t" r="r" b="b"/>
                <a:pathLst>
                  <a:path w="6883" h="1837" extrusionOk="0">
                    <a:moveTo>
                      <a:pt x="2825" y="1"/>
                    </a:moveTo>
                    <a:cubicBezTo>
                      <a:pt x="1973" y="1"/>
                      <a:pt x="1024" y="152"/>
                      <a:pt x="0" y="550"/>
                    </a:cubicBezTo>
                    <a:lnTo>
                      <a:pt x="667" y="1503"/>
                    </a:lnTo>
                    <a:lnTo>
                      <a:pt x="6430" y="1836"/>
                    </a:lnTo>
                    <a:lnTo>
                      <a:pt x="6882" y="1670"/>
                    </a:lnTo>
                    <a:lnTo>
                      <a:pt x="6882" y="1253"/>
                    </a:lnTo>
                    <a:cubicBezTo>
                      <a:pt x="6219" y="797"/>
                      <a:pt x="4777" y="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3717725" y="7664775"/>
                <a:ext cx="49725" cy="82175"/>
              </a:xfrm>
              <a:custGeom>
                <a:avLst/>
                <a:gdLst/>
                <a:ahLst/>
                <a:cxnLst/>
                <a:rect l="l" t="t" r="r" b="b"/>
                <a:pathLst>
                  <a:path w="1989" h="3287" extrusionOk="0">
                    <a:moveTo>
                      <a:pt x="83" y="0"/>
                    </a:moveTo>
                    <a:lnTo>
                      <a:pt x="155" y="1012"/>
                    </a:lnTo>
                    <a:cubicBezTo>
                      <a:pt x="155" y="1012"/>
                      <a:pt x="95" y="965"/>
                      <a:pt x="0" y="893"/>
                    </a:cubicBezTo>
                    <a:lnTo>
                      <a:pt x="0" y="3286"/>
                    </a:lnTo>
                    <a:lnTo>
                      <a:pt x="1357" y="1620"/>
                    </a:lnTo>
                    <a:lnTo>
                      <a:pt x="1988" y="786"/>
                    </a:lnTo>
                    <a:lnTo>
                      <a:pt x="1298" y="381"/>
                    </a:lnTo>
                    <a:lnTo>
                      <a:pt x="774" y="1084"/>
                    </a:lnTo>
                    <a:lnTo>
                      <a:pt x="798" y="262"/>
                    </a:lnTo>
                    <a:lnTo>
                      <a:pt x="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3720700" y="7672500"/>
                <a:ext cx="30375" cy="31575"/>
              </a:xfrm>
              <a:custGeom>
                <a:avLst/>
                <a:gdLst/>
                <a:ahLst/>
                <a:cxnLst/>
                <a:rect l="l" t="t" r="r" b="b"/>
                <a:pathLst>
                  <a:path w="1215" h="1263" extrusionOk="0">
                    <a:moveTo>
                      <a:pt x="560" y="1"/>
                    </a:moveTo>
                    <a:lnTo>
                      <a:pt x="298" y="858"/>
                    </a:lnTo>
                    <a:lnTo>
                      <a:pt x="60" y="668"/>
                    </a:lnTo>
                    <a:lnTo>
                      <a:pt x="0" y="739"/>
                    </a:lnTo>
                    <a:lnTo>
                      <a:pt x="345" y="1025"/>
                    </a:lnTo>
                    <a:lnTo>
                      <a:pt x="655" y="37"/>
                    </a:lnTo>
                    <a:lnTo>
                      <a:pt x="560" y="1"/>
                    </a:lnTo>
                    <a:close/>
                    <a:moveTo>
                      <a:pt x="1096" y="203"/>
                    </a:moveTo>
                    <a:lnTo>
                      <a:pt x="738" y="1227"/>
                    </a:lnTo>
                    <a:lnTo>
                      <a:pt x="1215" y="1263"/>
                    </a:lnTo>
                    <a:lnTo>
                      <a:pt x="1215" y="1168"/>
                    </a:lnTo>
                    <a:lnTo>
                      <a:pt x="869" y="1144"/>
                    </a:lnTo>
                    <a:lnTo>
                      <a:pt x="1191" y="239"/>
                    </a:lnTo>
                    <a:lnTo>
                      <a:pt x="1096" y="203"/>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3633475" y="7682325"/>
                <a:ext cx="141125" cy="177550"/>
              </a:xfrm>
              <a:custGeom>
                <a:avLst/>
                <a:gdLst/>
                <a:ahLst/>
                <a:cxnLst/>
                <a:rect l="l" t="t" r="r" b="b"/>
                <a:pathLst>
                  <a:path w="5645" h="7102" extrusionOk="0">
                    <a:moveTo>
                      <a:pt x="3120" y="1"/>
                    </a:moveTo>
                    <a:lnTo>
                      <a:pt x="2668" y="584"/>
                    </a:lnTo>
                    <a:lnTo>
                      <a:pt x="1" y="4061"/>
                    </a:lnTo>
                    <a:cubicBezTo>
                      <a:pt x="1" y="4061"/>
                      <a:pt x="1264" y="7101"/>
                      <a:pt x="3663" y="7101"/>
                    </a:cubicBezTo>
                    <a:cubicBezTo>
                      <a:pt x="4255" y="7101"/>
                      <a:pt x="4916" y="6916"/>
                      <a:pt x="5644" y="6454"/>
                    </a:cubicBezTo>
                    <a:cubicBezTo>
                      <a:pt x="5644" y="6454"/>
                      <a:pt x="5025" y="4489"/>
                      <a:pt x="4846" y="2858"/>
                    </a:cubicBezTo>
                    <a:cubicBezTo>
                      <a:pt x="4775" y="2215"/>
                      <a:pt x="4775" y="1620"/>
                      <a:pt x="4918" y="1227"/>
                    </a:cubicBezTo>
                    <a:lnTo>
                      <a:pt x="4727" y="918"/>
                    </a:lnTo>
                    <a:lnTo>
                      <a:pt x="3668" y="1513"/>
                    </a:lnTo>
                    <a:lnTo>
                      <a:pt x="3370" y="191"/>
                    </a:lnTo>
                    <a:cubicBezTo>
                      <a:pt x="3299" y="132"/>
                      <a:pt x="3215" y="72"/>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3647175" y="7685000"/>
                <a:ext cx="118475" cy="139050"/>
              </a:xfrm>
              <a:custGeom>
                <a:avLst/>
                <a:gdLst/>
                <a:ahLst/>
                <a:cxnLst/>
                <a:rect l="l" t="t" r="r" b="b"/>
                <a:pathLst>
                  <a:path w="4739" h="5562" extrusionOk="0">
                    <a:moveTo>
                      <a:pt x="2715" y="1"/>
                    </a:moveTo>
                    <a:lnTo>
                      <a:pt x="2620" y="25"/>
                    </a:lnTo>
                    <a:lnTo>
                      <a:pt x="3024" y="1739"/>
                    </a:lnTo>
                    <a:lnTo>
                      <a:pt x="4263" y="953"/>
                    </a:lnTo>
                    <a:lnTo>
                      <a:pt x="4215" y="870"/>
                    </a:lnTo>
                    <a:lnTo>
                      <a:pt x="3084" y="1584"/>
                    </a:lnTo>
                    <a:lnTo>
                      <a:pt x="2715" y="1"/>
                    </a:lnTo>
                    <a:close/>
                    <a:moveTo>
                      <a:pt x="1108" y="2037"/>
                    </a:moveTo>
                    <a:lnTo>
                      <a:pt x="1072" y="2120"/>
                    </a:lnTo>
                    <a:lnTo>
                      <a:pt x="4310" y="3394"/>
                    </a:lnTo>
                    <a:lnTo>
                      <a:pt x="4346" y="3299"/>
                    </a:lnTo>
                    <a:lnTo>
                      <a:pt x="1108" y="2037"/>
                    </a:lnTo>
                    <a:close/>
                    <a:moveTo>
                      <a:pt x="1477" y="2549"/>
                    </a:moveTo>
                    <a:lnTo>
                      <a:pt x="1631" y="3299"/>
                    </a:lnTo>
                    <a:lnTo>
                      <a:pt x="1012" y="3656"/>
                    </a:lnTo>
                    <a:lnTo>
                      <a:pt x="929" y="2823"/>
                    </a:lnTo>
                    <a:lnTo>
                      <a:pt x="1477" y="2549"/>
                    </a:lnTo>
                    <a:close/>
                    <a:moveTo>
                      <a:pt x="2501" y="2918"/>
                    </a:moveTo>
                    <a:lnTo>
                      <a:pt x="2632" y="3656"/>
                    </a:lnTo>
                    <a:lnTo>
                      <a:pt x="1893" y="4061"/>
                    </a:lnTo>
                    <a:lnTo>
                      <a:pt x="1739" y="3347"/>
                    </a:lnTo>
                    <a:lnTo>
                      <a:pt x="2501" y="2918"/>
                    </a:lnTo>
                    <a:close/>
                    <a:moveTo>
                      <a:pt x="3394" y="3347"/>
                    </a:moveTo>
                    <a:lnTo>
                      <a:pt x="3608" y="3978"/>
                    </a:lnTo>
                    <a:lnTo>
                      <a:pt x="2882" y="4502"/>
                    </a:lnTo>
                    <a:lnTo>
                      <a:pt x="2739" y="3704"/>
                    </a:lnTo>
                    <a:lnTo>
                      <a:pt x="3394" y="3347"/>
                    </a:lnTo>
                    <a:close/>
                    <a:moveTo>
                      <a:pt x="774" y="2311"/>
                    </a:moveTo>
                    <a:lnTo>
                      <a:pt x="822" y="2763"/>
                    </a:lnTo>
                    <a:lnTo>
                      <a:pt x="131" y="3085"/>
                    </a:lnTo>
                    <a:lnTo>
                      <a:pt x="179" y="3180"/>
                    </a:lnTo>
                    <a:lnTo>
                      <a:pt x="834" y="2858"/>
                    </a:lnTo>
                    <a:lnTo>
                      <a:pt x="926" y="3782"/>
                    </a:lnTo>
                    <a:lnTo>
                      <a:pt x="926" y="3782"/>
                    </a:lnTo>
                    <a:lnTo>
                      <a:pt x="957" y="3796"/>
                    </a:lnTo>
                    <a:lnTo>
                      <a:pt x="957" y="3796"/>
                    </a:lnTo>
                    <a:lnTo>
                      <a:pt x="1655" y="3406"/>
                    </a:lnTo>
                    <a:lnTo>
                      <a:pt x="1816" y="4175"/>
                    </a:lnTo>
                    <a:lnTo>
                      <a:pt x="1816" y="4175"/>
                    </a:lnTo>
                    <a:lnTo>
                      <a:pt x="1849" y="4190"/>
                    </a:lnTo>
                    <a:lnTo>
                      <a:pt x="1849" y="4190"/>
                    </a:lnTo>
                    <a:lnTo>
                      <a:pt x="2643" y="3763"/>
                    </a:lnTo>
                    <a:lnTo>
                      <a:pt x="2797" y="4608"/>
                    </a:lnTo>
                    <a:lnTo>
                      <a:pt x="2797" y="4608"/>
                    </a:lnTo>
                    <a:lnTo>
                      <a:pt x="2867" y="4639"/>
                    </a:lnTo>
                    <a:lnTo>
                      <a:pt x="2867" y="4639"/>
                    </a:lnTo>
                    <a:lnTo>
                      <a:pt x="3644" y="4085"/>
                    </a:lnTo>
                    <a:lnTo>
                      <a:pt x="3917" y="4930"/>
                    </a:lnTo>
                    <a:lnTo>
                      <a:pt x="4572" y="4478"/>
                    </a:lnTo>
                    <a:lnTo>
                      <a:pt x="4513" y="4394"/>
                    </a:lnTo>
                    <a:lnTo>
                      <a:pt x="3977" y="4775"/>
                    </a:lnTo>
                    <a:lnTo>
                      <a:pt x="3727" y="4025"/>
                    </a:lnTo>
                    <a:lnTo>
                      <a:pt x="4358" y="3561"/>
                    </a:lnTo>
                    <a:lnTo>
                      <a:pt x="4298" y="3489"/>
                    </a:lnTo>
                    <a:lnTo>
                      <a:pt x="3691" y="3918"/>
                    </a:lnTo>
                    <a:lnTo>
                      <a:pt x="3453" y="3204"/>
                    </a:lnTo>
                    <a:lnTo>
                      <a:pt x="2727" y="3609"/>
                    </a:lnTo>
                    <a:lnTo>
                      <a:pt x="2572" y="2763"/>
                    </a:lnTo>
                    <a:lnTo>
                      <a:pt x="1727" y="3251"/>
                    </a:lnTo>
                    <a:lnTo>
                      <a:pt x="1548" y="2406"/>
                    </a:lnTo>
                    <a:lnTo>
                      <a:pt x="917" y="2716"/>
                    </a:lnTo>
                    <a:lnTo>
                      <a:pt x="869" y="2311"/>
                    </a:lnTo>
                    <a:close/>
                    <a:moveTo>
                      <a:pt x="48" y="3394"/>
                    </a:moveTo>
                    <a:lnTo>
                      <a:pt x="0" y="3489"/>
                    </a:lnTo>
                    <a:lnTo>
                      <a:pt x="4703" y="5561"/>
                    </a:lnTo>
                    <a:lnTo>
                      <a:pt x="4739" y="5466"/>
                    </a:lnTo>
                    <a:lnTo>
                      <a:pt x="2867" y="4639"/>
                    </a:lnTo>
                    <a:lnTo>
                      <a:pt x="2867" y="4639"/>
                    </a:lnTo>
                    <a:lnTo>
                      <a:pt x="2810" y="4680"/>
                    </a:lnTo>
                    <a:lnTo>
                      <a:pt x="2797" y="4608"/>
                    </a:lnTo>
                    <a:lnTo>
                      <a:pt x="2797" y="4608"/>
                    </a:lnTo>
                    <a:lnTo>
                      <a:pt x="1849" y="4190"/>
                    </a:lnTo>
                    <a:lnTo>
                      <a:pt x="1849" y="4190"/>
                    </a:lnTo>
                    <a:lnTo>
                      <a:pt x="1822" y="4204"/>
                    </a:lnTo>
                    <a:lnTo>
                      <a:pt x="1816" y="4175"/>
                    </a:lnTo>
                    <a:lnTo>
                      <a:pt x="1816" y="4175"/>
                    </a:lnTo>
                    <a:lnTo>
                      <a:pt x="957" y="3796"/>
                    </a:lnTo>
                    <a:lnTo>
                      <a:pt x="957" y="3796"/>
                    </a:lnTo>
                    <a:lnTo>
                      <a:pt x="929" y="3811"/>
                    </a:lnTo>
                    <a:lnTo>
                      <a:pt x="926" y="3782"/>
                    </a:lnTo>
                    <a:lnTo>
                      <a:pt x="926" y="3782"/>
                    </a:lnTo>
                    <a:lnTo>
                      <a:pt x="48" y="339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3543875" y="7692750"/>
                <a:ext cx="109575" cy="157325"/>
              </a:xfrm>
              <a:custGeom>
                <a:avLst/>
                <a:gdLst/>
                <a:ahLst/>
                <a:cxnLst/>
                <a:rect l="l" t="t" r="r" b="b"/>
                <a:pathLst>
                  <a:path w="4383" h="6293" extrusionOk="0">
                    <a:moveTo>
                      <a:pt x="1" y="1"/>
                    </a:moveTo>
                    <a:lnTo>
                      <a:pt x="3108" y="4287"/>
                    </a:lnTo>
                    <a:cubicBezTo>
                      <a:pt x="2715" y="4418"/>
                      <a:pt x="2477" y="4692"/>
                      <a:pt x="2358" y="4965"/>
                    </a:cubicBezTo>
                    <a:lnTo>
                      <a:pt x="1477" y="4203"/>
                    </a:lnTo>
                    <a:lnTo>
                      <a:pt x="703" y="5465"/>
                    </a:lnTo>
                    <a:cubicBezTo>
                      <a:pt x="1308" y="6062"/>
                      <a:pt x="1826" y="6293"/>
                      <a:pt x="2267" y="6293"/>
                    </a:cubicBezTo>
                    <a:cubicBezTo>
                      <a:pt x="3788" y="6293"/>
                      <a:pt x="4382" y="3537"/>
                      <a:pt x="4382" y="3537"/>
                    </a:cubicBezTo>
                    <a:lnTo>
                      <a:pt x="1203" y="72"/>
                    </a:lnTo>
                    <a:lnTo>
                      <a:pt x="1" y="1"/>
                    </a:ln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3564425" y="7798725"/>
                <a:ext cx="57475" cy="44675"/>
              </a:xfrm>
              <a:custGeom>
                <a:avLst/>
                <a:gdLst/>
                <a:ahLst/>
                <a:cxnLst/>
                <a:rect l="l" t="t" r="r" b="b"/>
                <a:pathLst>
                  <a:path w="2299" h="1787" extrusionOk="0">
                    <a:moveTo>
                      <a:pt x="2274" y="0"/>
                    </a:moveTo>
                    <a:cubicBezTo>
                      <a:pt x="1822" y="167"/>
                      <a:pt x="1560" y="536"/>
                      <a:pt x="1417" y="881"/>
                    </a:cubicBezTo>
                    <a:lnTo>
                      <a:pt x="512" y="214"/>
                    </a:lnTo>
                    <a:lnTo>
                      <a:pt x="453" y="286"/>
                    </a:lnTo>
                    <a:lnTo>
                      <a:pt x="1381" y="976"/>
                    </a:lnTo>
                    <a:cubicBezTo>
                      <a:pt x="1346" y="1060"/>
                      <a:pt x="1322" y="1143"/>
                      <a:pt x="1310" y="1215"/>
                    </a:cubicBezTo>
                    <a:lnTo>
                      <a:pt x="274" y="595"/>
                    </a:lnTo>
                    <a:lnTo>
                      <a:pt x="215" y="679"/>
                    </a:lnTo>
                    <a:lnTo>
                      <a:pt x="1286" y="1322"/>
                    </a:lnTo>
                    <a:cubicBezTo>
                      <a:pt x="1251" y="1441"/>
                      <a:pt x="1239" y="1560"/>
                      <a:pt x="1227" y="1619"/>
                    </a:cubicBezTo>
                    <a:lnTo>
                      <a:pt x="48" y="941"/>
                    </a:lnTo>
                    <a:lnTo>
                      <a:pt x="0" y="1024"/>
                    </a:lnTo>
                    <a:lnTo>
                      <a:pt x="1322" y="1786"/>
                    </a:lnTo>
                    <a:lnTo>
                      <a:pt x="1322" y="1703"/>
                    </a:lnTo>
                    <a:cubicBezTo>
                      <a:pt x="1322" y="1691"/>
                      <a:pt x="1381" y="441"/>
                      <a:pt x="2298" y="95"/>
                    </a:cubicBezTo>
                    <a:lnTo>
                      <a:pt x="2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3527525" y="7662100"/>
                <a:ext cx="57450" cy="38425"/>
              </a:xfrm>
              <a:custGeom>
                <a:avLst/>
                <a:gdLst/>
                <a:ahLst/>
                <a:cxnLst/>
                <a:rect l="l" t="t" r="r" b="b"/>
                <a:pathLst>
                  <a:path w="2298" h="1537" extrusionOk="0">
                    <a:moveTo>
                      <a:pt x="476" y="0"/>
                    </a:moveTo>
                    <a:lnTo>
                      <a:pt x="476" y="0"/>
                    </a:lnTo>
                    <a:cubicBezTo>
                      <a:pt x="476" y="0"/>
                      <a:pt x="0" y="84"/>
                      <a:pt x="595" y="1536"/>
                    </a:cubicBezTo>
                    <a:lnTo>
                      <a:pt x="2238" y="1536"/>
                    </a:lnTo>
                    <a:lnTo>
                      <a:pt x="2298" y="1227"/>
                    </a:lnTo>
                    <a:lnTo>
                      <a:pt x="4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3758800" y="7487250"/>
                <a:ext cx="34250" cy="23650"/>
              </a:xfrm>
              <a:custGeom>
                <a:avLst/>
                <a:gdLst/>
                <a:ahLst/>
                <a:cxnLst/>
                <a:rect l="l" t="t" r="r" b="b"/>
                <a:pathLst>
                  <a:path w="1370" h="946" extrusionOk="0">
                    <a:moveTo>
                      <a:pt x="765" y="1"/>
                    </a:moveTo>
                    <a:cubicBezTo>
                      <a:pt x="460" y="1"/>
                      <a:pt x="129" y="192"/>
                      <a:pt x="0" y="946"/>
                    </a:cubicBezTo>
                    <a:lnTo>
                      <a:pt x="1369" y="208"/>
                    </a:lnTo>
                    <a:cubicBezTo>
                      <a:pt x="1369" y="208"/>
                      <a:pt x="1082" y="1"/>
                      <a:pt x="765"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3792425" y="7461875"/>
                <a:ext cx="38725" cy="15100"/>
              </a:xfrm>
              <a:custGeom>
                <a:avLst/>
                <a:gdLst/>
                <a:ahLst/>
                <a:cxnLst/>
                <a:rect l="l" t="t" r="r" b="b"/>
                <a:pathLst>
                  <a:path w="1549" h="604" extrusionOk="0">
                    <a:moveTo>
                      <a:pt x="823" y="0"/>
                    </a:moveTo>
                    <a:cubicBezTo>
                      <a:pt x="601" y="0"/>
                      <a:pt x="327" y="124"/>
                      <a:pt x="1" y="484"/>
                    </a:cubicBezTo>
                    <a:lnTo>
                      <a:pt x="1548" y="604"/>
                    </a:lnTo>
                    <a:cubicBezTo>
                      <a:pt x="1548" y="604"/>
                      <a:pt x="1312" y="0"/>
                      <a:pt x="823" y="0"/>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45"/>
            <p:cNvSpPr/>
            <p:nvPr/>
          </p:nvSpPr>
          <p:spPr>
            <a:xfrm>
              <a:off x="7381612" y="3471199"/>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45"/>
          <p:cNvGrpSpPr/>
          <p:nvPr/>
        </p:nvGrpSpPr>
        <p:grpSpPr>
          <a:xfrm>
            <a:off x="7928589" y="4444859"/>
            <a:ext cx="320827" cy="436578"/>
            <a:chOff x="7552564" y="3777612"/>
            <a:chExt cx="878075" cy="936684"/>
          </a:xfrm>
        </p:grpSpPr>
        <p:sp>
          <p:nvSpPr>
            <p:cNvPr id="919" name="Google Shape;919;p45"/>
            <p:cNvSpPr/>
            <p:nvPr/>
          </p:nvSpPr>
          <p:spPr>
            <a:xfrm flipH="1">
              <a:off x="7658575" y="4617096"/>
              <a:ext cx="479400" cy="972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45"/>
            <p:cNvGrpSpPr/>
            <p:nvPr/>
          </p:nvGrpSpPr>
          <p:grpSpPr>
            <a:xfrm>
              <a:off x="7552564" y="3777612"/>
              <a:ext cx="878075" cy="934563"/>
              <a:chOff x="3737950" y="6597075"/>
              <a:chExt cx="295300" cy="314350"/>
            </a:xfrm>
          </p:grpSpPr>
          <p:sp>
            <p:nvSpPr>
              <p:cNvPr id="921" name="Google Shape;921;p45"/>
              <p:cNvSpPr/>
              <p:nvPr/>
            </p:nvSpPr>
            <p:spPr>
              <a:xfrm>
                <a:off x="3742125" y="6617025"/>
                <a:ext cx="286950" cy="290225"/>
              </a:xfrm>
              <a:custGeom>
                <a:avLst/>
                <a:gdLst/>
                <a:ahLst/>
                <a:cxnLst/>
                <a:rect l="l" t="t" r="r" b="b"/>
                <a:pathLst>
                  <a:path w="11478" h="11609" extrusionOk="0">
                    <a:moveTo>
                      <a:pt x="2929" y="0"/>
                    </a:moveTo>
                    <a:lnTo>
                      <a:pt x="0" y="8906"/>
                    </a:lnTo>
                    <a:lnTo>
                      <a:pt x="7049" y="11609"/>
                    </a:lnTo>
                    <a:lnTo>
                      <a:pt x="11478" y="2572"/>
                    </a:lnTo>
                    <a:lnTo>
                      <a:pt x="11049" y="2108"/>
                    </a:lnTo>
                    <a:lnTo>
                      <a:pt x="2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3737950" y="6597075"/>
                <a:ext cx="295300" cy="314350"/>
              </a:xfrm>
              <a:custGeom>
                <a:avLst/>
                <a:gdLst/>
                <a:ahLst/>
                <a:cxnLst/>
                <a:rect l="l" t="t" r="r" b="b"/>
                <a:pathLst>
                  <a:path w="11812" h="12574" extrusionOk="0">
                    <a:moveTo>
                      <a:pt x="3203" y="1"/>
                    </a:moveTo>
                    <a:lnTo>
                      <a:pt x="1" y="9752"/>
                    </a:lnTo>
                    <a:lnTo>
                      <a:pt x="7347" y="12574"/>
                    </a:lnTo>
                    <a:lnTo>
                      <a:pt x="11812" y="3406"/>
                    </a:lnTo>
                    <a:lnTo>
                      <a:pt x="11597" y="3192"/>
                    </a:lnTo>
                    <a:lnTo>
                      <a:pt x="7311" y="12181"/>
                    </a:lnTo>
                    <a:lnTo>
                      <a:pt x="417" y="9752"/>
                    </a:lnTo>
                    <a:lnTo>
                      <a:pt x="417" y="9288"/>
                    </a:lnTo>
                    <a:lnTo>
                      <a:pt x="7335" y="11788"/>
                    </a:lnTo>
                    <a:lnTo>
                      <a:pt x="11466" y="2858"/>
                    </a:lnTo>
                    <a:lnTo>
                      <a:pt x="3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3756097" y="6619397"/>
                <a:ext cx="252984" cy="259579"/>
              </a:xfrm>
              <a:custGeom>
                <a:avLst/>
                <a:gdLst/>
                <a:ahLst/>
                <a:cxnLst/>
                <a:rect l="l" t="t" r="r" b="b"/>
                <a:pathLst>
                  <a:path w="10050" h="10312" extrusionOk="0">
                    <a:moveTo>
                      <a:pt x="2799" y="132"/>
                    </a:moveTo>
                    <a:lnTo>
                      <a:pt x="9907" y="2275"/>
                    </a:lnTo>
                    <a:lnTo>
                      <a:pt x="6430" y="10180"/>
                    </a:lnTo>
                    <a:lnTo>
                      <a:pt x="132" y="7847"/>
                    </a:lnTo>
                    <a:lnTo>
                      <a:pt x="2799" y="132"/>
                    </a:lnTo>
                    <a:close/>
                    <a:moveTo>
                      <a:pt x="2728" y="1"/>
                    </a:moveTo>
                    <a:lnTo>
                      <a:pt x="13" y="7859"/>
                    </a:lnTo>
                    <a:lnTo>
                      <a:pt x="1" y="7906"/>
                    </a:lnTo>
                    <a:lnTo>
                      <a:pt x="6478" y="10311"/>
                    </a:lnTo>
                    <a:lnTo>
                      <a:pt x="10050" y="2215"/>
                    </a:lnTo>
                    <a:lnTo>
                      <a:pt x="27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3815350" y="6667325"/>
                <a:ext cx="124450" cy="167600"/>
              </a:xfrm>
              <a:custGeom>
                <a:avLst/>
                <a:gdLst/>
                <a:ahLst/>
                <a:cxnLst/>
                <a:rect l="l" t="t" r="r" b="b"/>
                <a:pathLst>
                  <a:path w="4978" h="6704" extrusionOk="0">
                    <a:moveTo>
                      <a:pt x="3048" y="108"/>
                    </a:moveTo>
                    <a:cubicBezTo>
                      <a:pt x="2751" y="227"/>
                      <a:pt x="2501" y="405"/>
                      <a:pt x="2298" y="620"/>
                    </a:cubicBezTo>
                    <a:lnTo>
                      <a:pt x="1822" y="453"/>
                    </a:lnTo>
                    <a:cubicBezTo>
                      <a:pt x="2132" y="239"/>
                      <a:pt x="2536" y="108"/>
                      <a:pt x="2965" y="108"/>
                    </a:cubicBezTo>
                    <a:close/>
                    <a:moveTo>
                      <a:pt x="3310" y="132"/>
                    </a:moveTo>
                    <a:cubicBezTo>
                      <a:pt x="3370" y="143"/>
                      <a:pt x="3441" y="155"/>
                      <a:pt x="3501" y="179"/>
                    </a:cubicBezTo>
                    <a:lnTo>
                      <a:pt x="3227" y="953"/>
                    </a:lnTo>
                    <a:lnTo>
                      <a:pt x="2417" y="667"/>
                    </a:lnTo>
                    <a:cubicBezTo>
                      <a:pt x="2644" y="417"/>
                      <a:pt x="2941" y="239"/>
                      <a:pt x="3310" y="132"/>
                    </a:cubicBezTo>
                    <a:close/>
                    <a:moveTo>
                      <a:pt x="3608" y="203"/>
                    </a:moveTo>
                    <a:cubicBezTo>
                      <a:pt x="3763" y="263"/>
                      <a:pt x="3917" y="334"/>
                      <a:pt x="4060" y="417"/>
                    </a:cubicBezTo>
                    <a:cubicBezTo>
                      <a:pt x="4072" y="501"/>
                      <a:pt x="4168" y="846"/>
                      <a:pt x="4168" y="1286"/>
                    </a:cubicBezTo>
                    <a:lnTo>
                      <a:pt x="3322" y="989"/>
                    </a:lnTo>
                    <a:lnTo>
                      <a:pt x="3608" y="203"/>
                    </a:lnTo>
                    <a:close/>
                    <a:moveTo>
                      <a:pt x="1715" y="524"/>
                    </a:moveTo>
                    <a:lnTo>
                      <a:pt x="2239" y="715"/>
                    </a:lnTo>
                    <a:cubicBezTo>
                      <a:pt x="2179" y="786"/>
                      <a:pt x="2120" y="870"/>
                      <a:pt x="2072" y="953"/>
                    </a:cubicBezTo>
                    <a:cubicBezTo>
                      <a:pt x="2001" y="1096"/>
                      <a:pt x="1941" y="1239"/>
                      <a:pt x="1905" y="1382"/>
                    </a:cubicBezTo>
                    <a:lnTo>
                      <a:pt x="1203" y="1155"/>
                    </a:lnTo>
                    <a:cubicBezTo>
                      <a:pt x="1322" y="917"/>
                      <a:pt x="1489" y="703"/>
                      <a:pt x="1715" y="524"/>
                    </a:cubicBezTo>
                    <a:close/>
                    <a:moveTo>
                      <a:pt x="4191" y="501"/>
                    </a:moveTo>
                    <a:lnTo>
                      <a:pt x="4191" y="501"/>
                    </a:lnTo>
                    <a:cubicBezTo>
                      <a:pt x="4525" y="763"/>
                      <a:pt x="4763" y="1120"/>
                      <a:pt x="4834" y="1525"/>
                    </a:cubicBezTo>
                    <a:lnTo>
                      <a:pt x="4275" y="1322"/>
                    </a:lnTo>
                    <a:cubicBezTo>
                      <a:pt x="4275" y="965"/>
                      <a:pt x="4227" y="667"/>
                      <a:pt x="4191" y="501"/>
                    </a:cubicBezTo>
                    <a:close/>
                    <a:moveTo>
                      <a:pt x="2334" y="751"/>
                    </a:moveTo>
                    <a:lnTo>
                      <a:pt x="3191" y="1048"/>
                    </a:lnTo>
                    <a:lnTo>
                      <a:pt x="2941" y="1715"/>
                    </a:lnTo>
                    <a:lnTo>
                      <a:pt x="2001" y="1417"/>
                    </a:lnTo>
                    <a:cubicBezTo>
                      <a:pt x="2048" y="1275"/>
                      <a:pt x="2096" y="1132"/>
                      <a:pt x="2167" y="1001"/>
                    </a:cubicBezTo>
                    <a:cubicBezTo>
                      <a:pt x="2215" y="917"/>
                      <a:pt x="2274" y="834"/>
                      <a:pt x="2334" y="751"/>
                    </a:cubicBezTo>
                    <a:close/>
                    <a:moveTo>
                      <a:pt x="3286" y="1084"/>
                    </a:moveTo>
                    <a:lnTo>
                      <a:pt x="4168" y="1394"/>
                    </a:lnTo>
                    <a:cubicBezTo>
                      <a:pt x="4156" y="1608"/>
                      <a:pt x="4120" y="1846"/>
                      <a:pt x="4060" y="2072"/>
                    </a:cubicBezTo>
                    <a:lnTo>
                      <a:pt x="3048" y="1751"/>
                    </a:lnTo>
                    <a:lnTo>
                      <a:pt x="3286" y="1084"/>
                    </a:lnTo>
                    <a:close/>
                    <a:moveTo>
                      <a:pt x="1167" y="1263"/>
                    </a:moveTo>
                    <a:lnTo>
                      <a:pt x="1882" y="1489"/>
                    </a:lnTo>
                    <a:cubicBezTo>
                      <a:pt x="1822" y="1691"/>
                      <a:pt x="1810" y="1894"/>
                      <a:pt x="1798" y="2096"/>
                    </a:cubicBezTo>
                    <a:lnTo>
                      <a:pt x="1060" y="1870"/>
                    </a:lnTo>
                    <a:cubicBezTo>
                      <a:pt x="1060" y="1858"/>
                      <a:pt x="1060" y="1834"/>
                      <a:pt x="1060" y="1810"/>
                    </a:cubicBezTo>
                    <a:cubicBezTo>
                      <a:pt x="1060" y="1620"/>
                      <a:pt x="1096" y="1429"/>
                      <a:pt x="1167" y="1263"/>
                    </a:cubicBezTo>
                    <a:close/>
                    <a:moveTo>
                      <a:pt x="4275" y="1429"/>
                    </a:moveTo>
                    <a:lnTo>
                      <a:pt x="4858" y="1644"/>
                    </a:lnTo>
                    <a:cubicBezTo>
                      <a:pt x="4870" y="1703"/>
                      <a:pt x="4870" y="1763"/>
                      <a:pt x="4870" y="1810"/>
                    </a:cubicBezTo>
                    <a:cubicBezTo>
                      <a:pt x="4870" y="1989"/>
                      <a:pt x="4834" y="2156"/>
                      <a:pt x="4787" y="2310"/>
                    </a:cubicBezTo>
                    <a:lnTo>
                      <a:pt x="4156" y="2108"/>
                    </a:lnTo>
                    <a:cubicBezTo>
                      <a:pt x="4227" y="1882"/>
                      <a:pt x="4263" y="1644"/>
                      <a:pt x="4275" y="1429"/>
                    </a:cubicBezTo>
                    <a:close/>
                    <a:moveTo>
                      <a:pt x="1977" y="1525"/>
                    </a:moveTo>
                    <a:lnTo>
                      <a:pt x="2905" y="1822"/>
                    </a:lnTo>
                    <a:lnTo>
                      <a:pt x="2715" y="2370"/>
                    </a:lnTo>
                    <a:lnTo>
                      <a:pt x="1905" y="2132"/>
                    </a:lnTo>
                    <a:cubicBezTo>
                      <a:pt x="1917" y="1929"/>
                      <a:pt x="1929" y="1727"/>
                      <a:pt x="1977" y="1525"/>
                    </a:cubicBezTo>
                    <a:close/>
                    <a:moveTo>
                      <a:pt x="3013" y="1846"/>
                    </a:moveTo>
                    <a:lnTo>
                      <a:pt x="4025" y="2179"/>
                    </a:lnTo>
                    <a:cubicBezTo>
                      <a:pt x="3965" y="2346"/>
                      <a:pt x="3882" y="2525"/>
                      <a:pt x="3775" y="2691"/>
                    </a:cubicBezTo>
                    <a:lnTo>
                      <a:pt x="2810" y="2394"/>
                    </a:lnTo>
                    <a:lnTo>
                      <a:pt x="3013" y="1846"/>
                    </a:lnTo>
                    <a:close/>
                    <a:moveTo>
                      <a:pt x="4120" y="2215"/>
                    </a:moveTo>
                    <a:lnTo>
                      <a:pt x="4751" y="2406"/>
                    </a:lnTo>
                    <a:cubicBezTo>
                      <a:pt x="4679" y="2584"/>
                      <a:pt x="4572" y="2751"/>
                      <a:pt x="4441" y="2894"/>
                    </a:cubicBezTo>
                    <a:lnTo>
                      <a:pt x="3882" y="2715"/>
                    </a:lnTo>
                    <a:cubicBezTo>
                      <a:pt x="3989" y="2549"/>
                      <a:pt x="4060" y="2382"/>
                      <a:pt x="4120" y="2215"/>
                    </a:cubicBezTo>
                    <a:close/>
                    <a:moveTo>
                      <a:pt x="1072" y="1989"/>
                    </a:moveTo>
                    <a:lnTo>
                      <a:pt x="1798" y="2203"/>
                    </a:lnTo>
                    <a:cubicBezTo>
                      <a:pt x="1798" y="2668"/>
                      <a:pt x="1893" y="3060"/>
                      <a:pt x="1941" y="3251"/>
                    </a:cubicBezTo>
                    <a:cubicBezTo>
                      <a:pt x="1465" y="2977"/>
                      <a:pt x="1131" y="2525"/>
                      <a:pt x="1072" y="1989"/>
                    </a:cubicBezTo>
                    <a:close/>
                    <a:moveTo>
                      <a:pt x="1905" y="2239"/>
                    </a:moveTo>
                    <a:lnTo>
                      <a:pt x="2679" y="2465"/>
                    </a:lnTo>
                    <a:lnTo>
                      <a:pt x="2334" y="3430"/>
                    </a:lnTo>
                    <a:cubicBezTo>
                      <a:pt x="2239" y="3394"/>
                      <a:pt x="2155" y="3370"/>
                      <a:pt x="2072" y="3322"/>
                    </a:cubicBezTo>
                    <a:cubicBezTo>
                      <a:pt x="2036" y="3227"/>
                      <a:pt x="1917" y="2775"/>
                      <a:pt x="1905" y="2239"/>
                    </a:cubicBezTo>
                    <a:close/>
                    <a:moveTo>
                      <a:pt x="2774" y="2501"/>
                    </a:moveTo>
                    <a:lnTo>
                      <a:pt x="3715" y="2775"/>
                    </a:lnTo>
                    <a:cubicBezTo>
                      <a:pt x="3501" y="3060"/>
                      <a:pt x="3215" y="3311"/>
                      <a:pt x="2810" y="3525"/>
                    </a:cubicBezTo>
                    <a:cubicBezTo>
                      <a:pt x="2679" y="3513"/>
                      <a:pt x="2548" y="3489"/>
                      <a:pt x="2429" y="3453"/>
                    </a:cubicBezTo>
                    <a:lnTo>
                      <a:pt x="2774" y="2501"/>
                    </a:lnTo>
                    <a:close/>
                    <a:moveTo>
                      <a:pt x="3822" y="2810"/>
                    </a:moveTo>
                    <a:lnTo>
                      <a:pt x="4358" y="2977"/>
                    </a:lnTo>
                    <a:cubicBezTo>
                      <a:pt x="4025" y="3299"/>
                      <a:pt x="3548" y="3513"/>
                      <a:pt x="3025" y="3525"/>
                    </a:cubicBezTo>
                    <a:cubicBezTo>
                      <a:pt x="3370" y="3322"/>
                      <a:pt x="3632" y="3072"/>
                      <a:pt x="3822" y="2810"/>
                    </a:cubicBezTo>
                    <a:close/>
                    <a:moveTo>
                      <a:pt x="2965" y="1"/>
                    </a:moveTo>
                    <a:cubicBezTo>
                      <a:pt x="1858" y="1"/>
                      <a:pt x="953" y="810"/>
                      <a:pt x="953" y="1810"/>
                    </a:cubicBezTo>
                    <a:cubicBezTo>
                      <a:pt x="953" y="2775"/>
                      <a:pt x="1786" y="3561"/>
                      <a:pt x="2834" y="3632"/>
                    </a:cubicBezTo>
                    <a:lnTo>
                      <a:pt x="2965" y="3632"/>
                    </a:lnTo>
                    <a:cubicBezTo>
                      <a:pt x="4072" y="3632"/>
                      <a:pt x="4977" y="2822"/>
                      <a:pt x="4977" y="1810"/>
                    </a:cubicBezTo>
                    <a:cubicBezTo>
                      <a:pt x="4977" y="810"/>
                      <a:pt x="4072" y="1"/>
                      <a:pt x="2965" y="1"/>
                    </a:cubicBezTo>
                    <a:close/>
                    <a:moveTo>
                      <a:pt x="560" y="2870"/>
                    </a:moveTo>
                    <a:lnTo>
                      <a:pt x="12" y="3382"/>
                    </a:lnTo>
                    <a:cubicBezTo>
                      <a:pt x="845" y="4522"/>
                      <a:pt x="2004" y="4803"/>
                      <a:pt x="2946" y="4803"/>
                    </a:cubicBezTo>
                    <a:cubicBezTo>
                      <a:pt x="3862" y="4803"/>
                      <a:pt x="4572" y="4537"/>
                      <a:pt x="4572" y="4537"/>
                    </a:cubicBezTo>
                    <a:lnTo>
                      <a:pt x="4418" y="3846"/>
                    </a:lnTo>
                    <a:cubicBezTo>
                      <a:pt x="3981" y="3990"/>
                      <a:pt x="3576" y="4048"/>
                      <a:pt x="3204" y="4048"/>
                    </a:cubicBezTo>
                    <a:cubicBezTo>
                      <a:pt x="1539" y="4048"/>
                      <a:pt x="560" y="2870"/>
                      <a:pt x="560" y="2870"/>
                    </a:cubicBezTo>
                    <a:close/>
                    <a:moveTo>
                      <a:pt x="107" y="4656"/>
                    </a:moveTo>
                    <a:lnTo>
                      <a:pt x="0" y="4954"/>
                    </a:lnTo>
                    <a:lnTo>
                      <a:pt x="3346" y="6085"/>
                    </a:lnTo>
                    <a:lnTo>
                      <a:pt x="3441" y="5775"/>
                    </a:lnTo>
                    <a:lnTo>
                      <a:pt x="107" y="4656"/>
                    </a:lnTo>
                    <a:close/>
                    <a:moveTo>
                      <a:pt x="286" y="5608"/>
                    </a:moveTo>
                    <a:lnTo>
                      <a:pt x="179" y="5918"/>
                    </a:lnTo>
                    <a:lnTo>
                      <a:pt x="2524" y="6704"/>
                    </a:lnTo>
                    <a:lnTo>
                      <a:pt x="2632" y="6406"/>
                    </a:lnTo>
                    <a:lnTo>
                      <a:pt x="286" y="560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17986824"/>
      </p:ext>
    </p:extLst>
  </p:cSld>
  <p:clrMapOvr>
    <a:masterClrMapping/>
  </p:clrMapOvr>
  <p:transition spd="med">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DE2B7F-2A49-2423-60BB-EF162ECD30AF}"/>
                  </a:ext>
                </a:extLst>
              </p:cNvPr>
              <p:cNvSpPr txBox="1"/>
              <p:nvPr/>
            </p:nvSpPr>
            <p:spPr>
              <a:xfrm>
                <a:off x="336884" y="174960"/>
                <a:ext cx="8470231" cy="2651431"/>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nl-NL" sz="2000" b="1"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HĐ6.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trí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hai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nl-NL" sz="20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b="1"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𝑂𝑥𝑦𝑧</m:t>
                    </m:r>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hai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qua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ứng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𝑐</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𝑐</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(H.5.29).</a:t>
                </a:r>
              </a:p>
              <a:p>
                <a:pPr algn="just">
                  <a:lnSpc>
                    <a:spcPct val="150000"/>
                  </a:lnSpc>
                  <a:spcAft>
                    <a:spcPts val="800"/>
                  </a:spcAft>
                </a:pP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kiện</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song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song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trùng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E2DE2B7F-2A49-2423-60BB-EF162ECD30AF}"/>
                  </a:ext>
                </a:extLst>
              </p:cNvPr>
              <p:cNvSpPr txBox="1">
                <a:spLocks noRot="1" noChangeAspect="1" noMove="1" noResize="1" noEditPoints="1" noAdjustHandles="1" noChangeArrowheads="1" noChangeShapeType="1" noTextEdit="1"/>
              </p:cNvSpPr>
              <p:nvPr/>
            </p:nvSpPr>
            <p:spPr>
              <a:xfrm>
                <a:off x="336884" y="174960"/>
                <a:ext cx="8470231" cy="2651431"/>
              </a:xfrm>
              <a:prstGeom prst="rect">
                <a:avLst/>
              </a:prstGeom>
              <a:blipFill>
                <a:blip r:embed="rId3"/>
                <a:stretch>
                  <a:fillRect l="-719" r="-1511" b="-32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7361C7-0D0F-731F-BA0B-40FB6C99D25E}"/>
                  </a:ext>
                </a:extLst>
              </p:cNvPr>
              <p:cNvSpPr txBox="1"/>
              <p:nvPr/>
            </p:nvSpPr>
            <p:spPr>
              <a:xfrm>
                <a:off x="541421" y="2803221"/>
                <a:ext cx="5727032" cy="2102692"/>
              </a:xfrm>
              <a:prstGeom prst="rect">
                <a:avLst/>
              </a:prstGeom>
              <a:noFill/>
            </p:spPr>
            <p:txBody>
              <a:bodyPr wrap="square">
                <a:spAutoFit/>
              </a:bodyPr>
              <a:lstStyle/>
              <a:p>
                <a:pPr algn="just">
                  <a:lnSpc>
                    <a:spcPct val="150000"/>
                  </a:lnSpc>
                  <a:spcAft>
                    <a:spcPts val="800"/>
                  </a:spcAft>
                </a:pP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e>
                    </m:d>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0</m:t>
                        </m:r>
                      </m:e>
                    </m:acc>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e>
                    </m:d>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cắt</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hay</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2000" dirty="0">
                    <a:effectLst/>
                    <a:latin typeface="Arial" panose="020B0604020202020204" pitchFamily="34" charset="0"/>
                    <a:ea typeface="Times New Roman" panose="02020603050405020304" pitchFamily="18" charset="0"/>
                  </a:rPr>
                  <a:t>c) </a:t>
                </a:r>
                <a:r>
                  <a:rPr lang="nl-NL" sz="2000" dirty="0" err="1">
                    <a:effectLst/>
                    <a:latin typeface="Arial" panose="020B0604020202020204" pitchFamily="34" charset="0"/>
                    <a:ea typeface="Times New Roman" panose="02020603050405020304" pitchFamily="18" charset="0"/>
                  </a:rPr>
                  <a:t>Giả</a:t>
                </a:r>
                <a:r>
                  <a:rPr lang="nl-NL" sz="2000" dirty="0">
                    <a:effectLst/>
                    <a:latin typeface="Arial" panose="020B0604020202020204" pitchFamily="34" charset="0"/>
                    <a:ea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rPr>
                  <a:t>sử</a:t>
                </a:r>
                <a:r>
                  <a:rPr lang="nl-NL" sz="2000" dirty="0">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2</m:t>
                                </m:r>
                              </m:sub>
                            </m:sSub>
                          </m:e>
                        </m:acc>
                      </m:e>
                    </m:d>
                    <m:r>
                      <a:rPr lang="nl-NL" sz="20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r>
                          <a:rPr lang="nl-NL" sz="2000" i="1">
                            <a:effectLst/>
                            <a:latin typeface="Cambria Math" panose="02040503050406030204" pitchFamily="18" charset="0"/>
                            <a:ea typeface="Times New Roman" panose="02020603050405020304" pitchFamily="18" charset="0"/>
                            <a:cs typeface="Arial" panose="020B0604020202020204" pitchFamily="34" charset="0"/>
                          </a:rPr>
                          <m:t>0</m:t>
                        </m:r>
                      </m:e>
                    </m:acc>
                  </m:oMath>
                </a14:m>
                <a:r>
                  <a:rPr lang="nl-NL" sz="2000" dirty="0">
                    <a:effectLst/>
                    <a:latin typeface="Arial" panose="020B0604020202020204" pitchFamily="34" charset="0"/>
                    <a:ea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rPr>
                  <a:t>thi</a:t>
                </a:r>
                <a:r>
                  <a:rPr lang="nl-NL" sz="2000"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2000" dirty="0">
                    <a:effectLst/>
                    <a:latin typeface="Arial" panose="020B0604020202020204" pitchFamily="34" charset="0"/>
                    <a:ea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rPr>
                  <a:t>và</a:t>
                </a:r>
                <a:r>
                  <a:rPr lang="nl-NL" sz="2000"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dirty="0">
                    <a:effectLst/>
                    <a:latin typeface="Arial" panose="020B0604020202020204" pitchFamily="34" charset="0"/>
                    <a:ea typeface="Times New Roman" panose="02020603050405020304" pitchFamily="18" charset="0"/>
                  </a:rPr>
                  <a:t> có </a:t>
                </a:r>
                <a:r>
                  <a:rPr lang="nl-NL" sz="2000" dirty="0" err="1">
                    <a:effectLst/>
                    <a:latin typeface="Arial" panose="020B0604020202020204" pitchFamily="34" charset="0"/>
                    <a:ea typeface="Times New Roman" panose="02020603050405020304" pitchFamily="18" charset="0"/>
                  </a:rPr>
                  <a:t>chéo</a:t>
                </a:r>
                <a:r>
                  <a:rPr lang="nl-NL" sz="2000" dirty="0">
                    <a:effectLst/>
                    <a:latin typeface="Arial" panose="020B0604020202020204" pitchFamily="34" charset="0"/>
                    <a:ea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rPr>
                  <a:t>nhau</a:t>
                </a:r>
                <a:r>
                  <a:rPr lang="nl-NL" sz="2000" dirty="0">
                    <a:effectLst/>
                    <a:latin typeface="Arial" panose="020B0604020202020204" pitchFamily="34" charset="0"/>
                    <a:ea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rPr>
                  <a:t>hay</a:t>
                </a:r>
                <a:r>
                  <a:rPr lang="nl-NL" sz="2000" dirty="0">
                    <a:effectLst/>
                    <a:latin typeface="Arial" panose="020B0604020202020204" pitchFamily="34" charset="0"/>
                    <a:ea typeface="Times New Roman" panose="02020603050405020304" pitchFamily="18" charset="0"/>
                  </a:rPr>
                  <a:t> </a:t>
                </a:r>
                <a:r>
                  <a:rPr lang="nl-NL" sz="2000" dirty="0" err="1">
                    <a:effectLst/>
                    <a:latin typeface="Arial" panose="020B0604020202020204" pitchFamily="34" charset="0"/>
                    <a:ea typeface="Times New Roman" panose="02020603050405020304" pitchFamily="18" charset="0"/>
                  </a:rPr>
                  <a:t>không</a:t>
                </a:r>
                <a:r>
                  <a:rPr lang="nl-NL" sz="2000" dirty="0">
                    <a:effectLst/>
                    <a:latin typeface="Arial" panose="020B0604020202020204" pitchFamily="34" charset="0"/>
                    <a:ea typeface="Times New Roman" panose="02020603050405020304" pitchFamily="18" charset="0"/>
                  </a:rPr>
                  <a:t>?</a:t>
                </a:r>
                <a:endParaRPr lang="en-US" sz="2000" dirty="0"/>
              </a:p>
            </p:txBody>
          </p:sp>
        </mc:Choice>
        <mc:Fallback xmlns="">
          <p:sp>
            <p:nvSpPr>
              <p:cNvPr id="13" name="TextBox 12">
                <a:extLst>
                  <a:ext uri="{FF2B5EF4-FFF2-40B4-BE49-F238E27FC236}">
                    <a16:creationId xmlns:a16="http://schemas.microsoft.com/office/drawing/2014/main" id="{9C7361C7-0D0F-731F-BA0B-40FB6C99D25E}"/>
                  </a:ext>
                </a:extLst>
              </p:cNvPr>
              <p:cNvSpPr txBox="1">
                <a:spLocks noRot="1" noChangeAspect="1" noMove="1" noResize="1" noEditPoints="1" noAdjustHandles="1" noChangeArrowheads="1" noChangeShapeType="1" noTextEdit="1"/>
              </p:cNvSpPr>
              <p:nvPr/>
            </p:nvSpPr>
            <p:spPr>
              <a:xfrm>
                <a:off x="541421" y="2803221"/>
                <a:ext cx="5727032" cy="2102692"/>
              </a:xfrm>
              <a:prstGeom prst="rect">
                <a:avLst/>
              </a:prstGeom>
              <a:blipFill>
                <a:blip r:embed="rId4"/>
                <a:stretch>
                  <a:fillRect l="-1171" b="-4348"/>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F9152F4B-5EA6-5FBF-E64C-4EBB050AA15D}"/>
              </a:ext>
            </a:extLst>
          </p:cNvPr>
          <p:cNvPicPr>
            <a:picLocks noChangeAspect="1"/>
          </p:cNvPicPr>
          <p:nvPr/>
        </p:nvPicPr>
        <p:blipFill>
          <a:blip r:embed="rId5"/>
          <a:srcRect/>
          <a:stretch/>
        </p:blipFill>
        <p:spPr>
          <a:xfrm>
            <a:off x="6424863" y="2826391"/>
            <a:ext cx="2225842" cy="1994562"/>
          </a:xfrm>
          <a:prstGeom prst="rect">
            <a:avLst/>
          </a:prstGeom>
        </p:spPr>
      </p:pic>
    </p:spTree>
    <p:extLst>
      <p:ext uri="{BB962C8B-B14F-4D97-AF65-F5344CB8AC3E}">
        <p14:creationId xmlns:p14="http://schemas.microsoft.com/office/powerpoint/2010/main" val="146560806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2" name="TextBox 1">
            <a:extLst>
              <a:ext uri="{FF2B5EF4-FFF2-40B4-BE49-F238E27FC236}">
                <a16:creationId xmlns:a16="http://schemas.microsoft.com/office/drawing/2014/main" id="{2D2137F4-FDBF-5D4D-4B65-4D3F0AF2AE7F}"/>
              </a:ext>
            </a:extLst>
          </p:cNvPr>
          <p:cNvSpPr txBox="1"/>
          <p:nvPr/>
        </p:nvSpPr>
        <p:spPr>
          <a:xfrm>
            <a:off x="643843" y="47193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8800ED-2C7E-8A67-4A07-8C365A252B60}"/>
                  </a:ext>
                </a:extLst>
              </p:cNvPr>
              <p:cNvSpPr txBox="1"/>
              <p:nvPr/>
            </p:nvSpPr>
            <p:spPr>
              <a:xfrm>
                <a:off x="505327" y="28512"/>
                <a:ext cx="8482262" cy="5000664"/>
              </a:xfrm>
              <a:prstGeom prst="rect">
                <a:avLst/>
              </a:prstGeom>
              <a:noFill/>
            </p:spPr>
            <p:txBody>
              <a:bodyPr wrap="square">
                <a:spAutoFit/>
              </a:bodyPr>
              <a:lstStyle/>
              <a:p>
                <a:pPr>
                  <a:lnSpc>
                    <a:spcPct val="150000"/>
                  </a:lnSpc>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	a)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r>
                      <a:rPr lang="pt-BR"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r>
                      <a:rPr lang="pt-BR" sz="2000" kern="100">
                        <a:effectLst/>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mPr>
                          <m:m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en-US" sz="2000" i="1" kern="100">
                                  <a:effectLst/>
                                  <a:latin typeface="Cambria Math" panose="02040503050406030204" pitchFamily="18" charset="0"/>
                                  <a:ea typeface="Aptos" panose="020B0004020202020204" pitchFamily="34" charset="0"/>
                                  <a:cs typeface="Arial" panose="020B0604020202020204" pitchFamily="34" charset="0"/>
                                </a:rPr>
                                <m:t>𝑘</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e>
                              </m:acc>
                            </m:e>
                          </m:mr>
                          <m:m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r>
                                <a:rPr lang="pt-BR"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e>
                          </m:mr>
                        </m:m>
                      </m:e>
                    </m:d>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a:t>
                </a:r>
                <a:br>
                  <a:rPr lang="pt-BR" sz="2000" kern="100" dirty="0">
                    <a:effectLst/>
                    <a:latin typeface="Arial" panose="020B0604020202020204" pitchFamily="34" charset="0"/>
                    <a:ea typeface="Aptos" panose="020B0004020202020204" pitchFamily="34" charset="0"/>
                    <a:cs typeface="Times New Roman" panose="02020603050405020304" pitchFamily="18" charset="0"/>
                  </a:rPr>
                </a:br>
                <a:r>
                  <a:rPr lang="pt-BR"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r>
                      <a:rPr lang="pt-BR"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r>
                      <a:rPr lang="pt-BR" sz="2000" kern="100">
                        <a:effectLst/>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mPr>
                          <m:m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en-US" sz="2000" i="1" kern="100">
                                  <a:effectLst/>
                                  <a:latin typeface="Cambria Math" panose="02040503050406030204" pitchFamily="18" charset="0"/>
                                  <a:ea typeface="Aptos" panose="020B0004020202020204" pitchFamily="34" charset="0"/>
                                  <a:cs typeface="Arial" panose="020B0604020202020204" pitchFamily="34" charset="0"/>
                                </a:rPr>
                                <m:t>𝑘</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e>
                              </m:acc>
                            </m:e>
                          </m:mr>
                          <m:m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r>
                                <a:rPr lang="pt-BR"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e>
                          </m:mr>
                        </m:m>
                      </m:e>
                    </m:d>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a:t>
                </a:r>
                <a:br>
                  <a:rPr lang="pt-BR" sz="2000" kern="100" dirty="0">
                    <a:effectLst/>
                    <a:latin typeface="Arial" panose="020B0604020202020204" pitchFamily="34" charset="0"/>
                    <a:ea typeface="Aptos" panose="020B0004020202020204" pitchFamily="34" charset="0"/>
                    <a:cs typeface="Times New Roman" panose="02020603050405020304" pitchFamily="18" charset="0"/>
                  </a:rPr>
                </a:br>
                <a:r>
                  <a:rPr lang="pt-BR" sz="2000" kern="100" dirty="0">
                    <a:effectLst/>
                    <a:latin typeface="Arial" panose="020B0604020202020204" pitchFamily="34" charset="0"/>
                    <a:ea typeface="Aptos" panose="020B0004020202020204" pitchFamily="34" charset="0"/>
                    <a:cs typeface="Times New Roman" panose="02020603050405020304" pitchFamily="18" charset="0"/>
                  </a:rPr>
                  <a:t>b)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Nếu</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kern="100">
                        <a:effectLst/>
                        <a:latin typeface="Cambria Math" panose="02040503050406030204" pitchFamily="18" charset="0"/>
                        <a:ea typeface="Aptos" panose="020B0004020202020204" pitchFamily="34" charset="0"/>
                        <a:cs typeface="Arial" panose="020B0604020202020204" pitchFamily="34" charset="0"/>
                      </a:rPr>
                      <m:t>=0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r>
                      <a:rPr lang="en-US" sz="2000" i="1" kern="100">
                        <a:effectLst/>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oMath>
                </a14:m>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kern="100">
                            <a:effectLst/>
                            <a:latin typeface="Cambria Math" panose="02040503050406030204" pitchFamily="18" charset="0"/>
                            <a:ea typeface="Aptos" panose="020B0004020202020204" pitchFamily="34" charset="0"/>
                            <a:cs typeface="Arial" panose="020B0604020202020204" pitchFamily="34" charset="0"/>
                          </a:rPr>
                          <m:t>∆</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r>
                      <a:rPr lang="en-US" sz="2000" i="1" kern="100">
                        <a:effectLst/>
                        <a:latin typeface="Cambria Math" panose="02040503050406030204" pitchFamily="18" charset="0"/>
                        <a:ea typeface="Aptos" panose="020B0004020202020204" pitchFamily="34" charset="0"/>
                        <a:cs typeface="Arial" panose="020B0604020202020204" pitchFamily="34" charset="0"/>
                      </a:rPr>
                      <m:t>, </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Suy</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ra</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r>
                      <a:rPr lang="en-US" sz="2000" i="1" kern="100">
                        <a:effectLst/>
                        <a:latin typeface="Cambria Math" panose="02040503050406030204" pitchFamily="18" charset="0"/>
                        <a:ea typeface="Aptos" panose="020B0004020202020204" pitchFamily="34" charset="0"/>
                        <a:cs typeface="Arial" panose="020B0604020202020204" pitchFamily="34" charset="0"/>
                      </a:rPr>
                      <m:t> </m:t>
                    </m:r>
                  </m:oMath>
                </a14:m>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kern="100" dirty="0">
                    <a:latin typeface="Aptos" panose="020B00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Aptos" panose="020B0004020202020204" pitchFamily="34" charset="0"/>
                  </a:rPr>
                  <a:t>Hơn</a:t>
                </a:r>
                <a:r>
                  <a:rPr lang="en-US" sz="2000" dirty="0">
                    <a:effectLst/>
                    <a:latin typeface="Arial" panose="020B0604020202020204" pitchFamily="34" charset="0"/>
                    <a:ea typeface="Aptos" panose="020B0004020202020204" pitchFamily="34" charset="0"/>
                  </a:rPr>
                  <a:t> </a:t>
                </a:r>
                <a:r>
                  <a:rPr lang="en-US" sz="2000" dirty="0" err="1">
                    <a:effectLst/>
                    <a:latin typeface="Arial" panose="020B0604020202020204" pitchFamily="34" charset="0"/>
                    <a:ea typeface="Aptos" panose="020B0004020202020204" pitchFamily="34" charset="0"/>
                  </a:rPr>
                  <a:t>nữa</a:t>
                </a:r>
                <a:r>
                  <a:rPr lang="en-US" sz="2000" dirty="0">
                    <a:effectLst/>
                    <a:latin typeface="Arial" panose="020B0604020202020204" pitchFamily="34" charset="0"/>
                    <a:ea typeface="Aptos" panose="020B0004020202020204" pitchFamily="34" charset="0"/>
                  </a:rPr>
                  <a:t> </a:t>
                </a:r>
                <a14:m>
                  <m:oMath xmlns:m="http://schemas.openxmlformats.org/officeDocument/2006/math">
                    <m:d>
                      <m:dPr>
                        <m:begChr m:val="["/>
                        <m:endChr m:val="]"/>
                        <m:ctrlPr>
                          <a:rPr lang="en-US" sz="2000" i="1">
                            <a:effectLst/>
                            <a:latin typeface="Cambria Math" panose="02040503050406030204" pitchFamily="18" charset="0"/>
                            <a:cs typeface="Arial" panose="020B0604020202020204" pitchFamily="34" charset="0"/>
                          </a:rPr>
                        </m:ctrlPr>
                      </m:dPr>
                      <m:e>
                        <m:acc>
                          <m:accPr>
                            <m:chr m:val="⃗"/>
                            <m:ctrlPr>
                              <a:rPr lang="en-US" sz="2000" i="1">
                                <a:effectLst/>
                                <a:latin typeface="Cambria Math" panose="02040503050406030204" pitchFamily="18" charset="0"/>
                                <a:cs typeface="Arial" panose="020B0604020202020204" pitchFamily="34" charset="0"/>
                              </a:rPr>
                            </m:ctrlPr>
                          </m:accPr>
                          <m:e>
                            <m:sSub>
                              <m:sSubPr>
                                <m:ctrlPr>
                                  <a:rPr lang="en-US" sz="2000" i="1">
                                    <a:effectLst/>
                                    <a:latin typeface="Cambria Math" panose="02040503050406030204" pitchFamily="18" charset="0"/>
                                    <a:cs typeface="Arial" panose="020B0604020202020204" pitchFamily="34"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𝑢</m:t>
                                </m:r>
                              </m:e>
                              <m:sub>
                                <m:r>
                                  <a:rPr lang="en-US" sz="20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sSub>
                              <m:sSubPr>
                                <m:ctrlPr>
                                  <a:rPr lang="en-US" sz="2000" i="1">
                                    <a:effectLst/>
                                    <a:latin typeface="Cambria Math" panose="02040503050406030204" pitchFamily="18" charset="0"/>
                                    <a:cs typeface="Arial" panose="020B0604020202020204" pitchFamily="34"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𝑢</m:t>
                                </m:r>
                              </m:e>
                              <m:sub>
                                <m:r>
                                  <a:rPr lang="en-US" sz="20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a:effectLst/>
                            <a:latin typeface="Cambria Math" panose="02040503050406030204" pitchFamily="18" charset="0"/>
                            <a:ea typeface="Aptos" panose="020B0004020202020204" pitchFamily="34" charset="0"/>
                            <a:cs typeface="Arial" panose="020B0604020202020204" pitchFamily="34" charset="0"/>
                          </a:rPr>
                          <m:t>0</m:t>
                        </m:r>
                      </m:e>
                    </m:acc>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en-US" sz="2000">
                            <a:effectLst/>
                            <a:latin typeface="Cambria Math" panose="02040503050406030204" pitchFamily="18" charset="0"/>
                            <a:ea typeface="Aptos" panose="020B0004020202020204" pitchFamily="34" charset="0"/>
                            <a:cs typeface="Arial" panose="020B0604020202020204" pitchFamily="34" charset="0"/>
                          </a:rPr>
                          <m:t>1</m:t>
                        </m:r>
                      </m:sub>
                    </m:sSub>
                  </m:oMath>
                </a14:m>
                <a:r>
                  <a:rPr lang="en-US" sz="2000" dirty="0">
                    <a:effectLst/>
                    <a:latin typeface="Arial" panose="020B0604020202020204" pitchFamily="34" charset="0"/>
                    <a:ea typeface="Aptos" panose="020B0004020202020204" pitchFamily="34" charset="0"/>
                  </a:rPr>
                  <a:t> </a:t>
                </a:r>
                <a:r>
                  <a:rPr lang="en-US" sz="2000" dirty="0" err="1">
                    <a:effectLst/>
                    <a:latin typeface="Arial" panose="020B0604020202020204" pitchFamily="34" charset="0"/>
                    <a:ea typeface="Aptos" panose="020B0004020202020204" pitchFamily="34" charset="0"/>
                  </a:rPr>
                  <a:t>và</a:t>
                </a:r>
                <a:r>
                  <a:rPr lang="en-US" sz="2000" dirty="0">
                    <a:effectLst/>
                    <a:latin typeface="Arial" panose="020B0604020202020204" pitchFamily="34" charset="0"/>
                    <a:ea typeface="Aptos" panose="020B0004020202020204" pitchFamily="34"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en-US" sz="2000">
                            <a:effectLst/>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cắt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nhau</a:t>
                </a:r>
                <a:r>
                  <a:rPr lang="en-US" sz="2000" dirty="0">
                    <a:effectLst/>
                    <a:latin typeface="Arial" panose="020B0604020202020204" pitchFamily="34" charset="0"/>
                    <a:ea typeface="Times New Roman" panose="02020603050405020304" pitchFamily="18" charset="0"/>
                  </a:rPr>
                  <a:t>.</a:t>
                </a:r>
              </a:p>
              <a:p>
                <a:pPr>
                  <a:lnSpc>
                    <a:spcPct val="150000"/>
                  </a:lnSpc>
                  <a:spcAft>
                    <a:spcPts val="800"/>
                  </a:spcAft>
                </a:pPr>
                <a:r>
                  <a:rPr lang="en-US" sz="2000" kern="100" dirty="0">
                    <a:effectLst/>
                    <a:latin typeface="Arial" panose="020B0604020202020204" pitchFamily="34" charset="0"/>
                    <a:ea typeface="Aptos" panose="020B0004020202020204" pitchFamily="34" charset="0"/>
                    <a:cs typeface="Times New Roman" panose="02020603050405020304" pitchFamily="18" charset="0"/>
                  </a:rPr>
                  <a:t>c)</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Nếu</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kern="100">
                        <a:effectLst/>
                        <a:latin typeface="Cambria Math" panose="02040503050406030204" pitchFamily="18" charset="0"/>
                        <a:ea typeface="Aptos" panose="020B0004020202020204" pitchFamily="34" charset="0"/>
                        <a:cs typeface="Arial" panose="020B0604020202020204" pitchFamily="34" charset="0"/>
                      </a:rPr>
                      <m:t>≠0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thì</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kern="100">
                            <a:effectLst/>
                            <a:latin typeface="Cambria Math" panose="02040503050406030204" pitchFamily="18" charset="0"/>
                            <a:ea typeface="Aptos" panose="020B0004020202020204" pitchFamily="34" charset="0"/>
                            <a:cs typeface="Arial" panose="020B0604020202020204" pitchFamily="34" charset="0"/>
                          </a:rPr>
                          <m:t>∆</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r>
                      <a:rPr lang="en-US" sz="2000" i="1" kern="100">
                        <a:effectLst/>
                        <a:latin typeface="Cambria Math" panose="02040503050406030204" pitchFamily="18" charset="0"/>
                        <a:ea typeface="Aptos" panose="020B0004020202020204" pitchFamily="34" charset="0"/>
                        <a:cs typeface="Arial" panose="020B0604020202020204" pitchFamily="34" charset="0"/>
                      </a:rPr>
                      <m:t>, </m:t>
                    </m:r>
                    <m:d>
                      <m:dPr>
                        <m:begChr m:val="["/>
                        <m:end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không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đồng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phẳng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hay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chéo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98800ED-2C7E-8A67-4A07-8C365A252B60}"/>
                  </a:ext>
                </a:extLst>
              </p:cNvPr>
              <p:cNvSpPr txBox="1">
                <a:spLocks noRot="1" noChangeAspect="1" noMove="1" noResize="1" noEditPoints="1" noAdjustHandles="1" noChangeArrowheads="1" noChangeShapeType="1" noTextEdit="1"/>
              </p:cNvSpPr>
              <p:nvPr/>
            </p:nvSpPr>
            <p:spPr>
              <a:xfrm>
                <a:off x="505327" y="28512"/>
                <a:ext cx="8482262" cy="5000664"/>
              </a:xfrm>
              <a:prstGeom prst="rect">
                <a:avLst/>
              </a:prstGeom>
              <a:blipFill>
                <a:blip r:embed="rId3"/>
                <a:stretch>
                  <a:fillRect l="-791" r="-144" b="-1098"/>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F9152F4B-5EA6-5FBF-E64C-4EBB050AA15D}"/>
              </a:ext>
            </a:extLst>
          </p:cNvPr>
          <p:cNvPicPr>
            <a:picLocks noChangeAspect="1"/>
          </p:cNvPicPr>
          <p:nvPr/>
        </p:nvPicPr>
        <p:blipFill>
          <a:blip r:embed="rId4"/>
          <a:srcRect/>
          <a:stretch/>
        </p:blipFill>
        <p:spPr>
          <a:xfrm>
            <a:off x="6593306" y="385797"/>
            <a:ext cx="1906851" cy="1708716"/>
          </a:xfrm>
          <a:prstGeom prst="rect">
            <a:avLst/>
          </a:prstGeom>
        </p:spPr>
      </p:pic>
    </p:spTree>
    <p:extLst>
      <p:ext uri="{BB962C8B-B14F-4D97-AF65-F5344CB8AC3E}">
        <p14:creationId xmlns:p14="http://schemas.microsoft.com/office/powerpoint/2010/main" val="7414588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2" y="432696"/>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1200" dirty="0">
                <a:solidFill>
                  <a:prstClr val="black"/>
                </a:solidFill>
                <a:latin typeface="+mj-lt"/>
                <a:ea typeface="+mn-ea"/>
                <a:cs typeface="Arial" panose="020B0604020202020204" pitchFamily="34" charset="0"/>
              </a:rPr>
              <a:t>KẾT LUẬN</a:t>
            </a:r>
            <a:endPar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646934" y="1569003"/>
            <a:ext cx="7904324" cy="2737501"/>
            <a:chOff x="760594" y="2044518"/>
            <a:chExt cx="7624555" cy="2101260"/>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60594" y="2044518"/>
              <a:ext cx="7624555" cy="2101260"/>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916317" y="2122599"/>
                  <a:ext cx="7313109" cy="1963976"/>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Trong </a:t>
                  </a:r>
                  <a:r>
                    <a:rPr lang="en-US" sz="2000" kern="100" dirty="0" err="1">
                      <a:latin typeface="Arial" panose="020B0604020202020204" pitchFamily="34" charset="0"/>
                      <a:ea typeface="Aptos" panose="020B0004020202020204" pitchFamily="34" charset="0"/>
                      <a:cs typeface="Times New Roman" panose="02020603050405020304" pitchFamily="18" charset="0"/>
                    </a:rPr>
                    <a:t>không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gian</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𝑂𝑥𝑦𝑧</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cho</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hai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lần</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lượt</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đi</a:t>
                  </a:r>
                  <a:r>
                    <a:rPr lang="en-US" sz="2000" kern="100" dirty="0">
                      <a:latin typeface="Arial" panose="020B0604020202020204" pitchFamily="34" charset="0"/>
                      <a:ea typeface="Aptos" panose="020B0004020202020204" pitchFamily="34" charset="0"/>
                      <a:cs typeface="Times New Roman" panose="02020603050405020304" pitchFamily="18" charset="0"/>
                    </a:rPr>
                    <a:t> qua </a:t>
                  </a:r>
                  <a:r>
                    <a:rPr lang="en-US" sz="2000" kern="100" dirty="0" err="1">
                      <a:latin typeface="Arial" panose="020B0604020202020204" pitchFamily="34" charset="0"/>
                      <a:ea typeface="Aptos" panose="020B0004020202020204" pitchFamily="34" charset="0"/>
                      <a:cs typeface="Times New Roman" panose="02020603050405020304" pitchFamily="18" charset="0"/>
                    </a:rPr>
                    <a:t>các</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điểm</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𝑥</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𝑦</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𝑧</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d>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𝑥</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𝑦</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𝑧</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d>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ứng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vectơ</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d>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b="0" i="1" kern="100" smtClean="0">
                          <a:latin typeface="Cambria Math" panose="02040503050406030204" pitchFamily="18" charset="0"/>
                          <a:ea typeface="Aptos" panose="020B0004020202020204" pitchFamily="34" charset="0"/>
                          <a:cs typeface="Arial" panose="020B0604020202020204" pitchFamily="34" charset="0"/>
                        </a:rPr>
                        <m:t>  </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d>
                    </m:oMath>
                  </a14:m>
                  <a:r>
                    <a:rPr lang="en-US" sz="2000" kern="100" dirty="0">
                      <a:latin typeface="Arial" panose="020B0604020202020204" pitchFamily="34" charset="0"/>
                      <a:ea typeface="Aptos" panose="020B0004020202020204" pitchFamily="34" charset="0"/>
                      <a:cs typeface="Times New Roman" panose="02020603050405020304" pitchFamily="18" charset="0"/>
                    </a:rPr>
                    <a:t>. Khi </a:t>
                  </a:r>
                  <a:r>
                    <a:rPr lang="en-US" sz="2000" kern="100" dirty="0" err="1">
                      <a:latin typeface="Arial" panose="020B0604020202020204" pitchFamily="34" charset="0"/>
                      <a:ea typeface="Aptos" panose="020B0004020202020204" pitchFamily="34" charset="0"/>
                      <a:cs typeface="Times New Roman" panose="02020603050405020304" pitchFamily="18" charset="0"/>
                    </a:rPr>
                    <a:t>đó</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335280" algn="l"/>
                      <a:tab pos="457200" algn="l"/>
                    </a:tabLs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cùng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a:t>
                  </a:r>
                </a:p>
                <a:p>
                  <a:pPr marL="342900" lvl="0" indent="-342900" algn="just">
                    <a:lnSpc>
                      <a:spcPct val="150000"/>
                    </a:lnSpc>
                    <a:spcAft>
                      <a:spcPts val="800"/>
                    </a:spcAft>
                    <a:buFont typeface="Symbol" panose="05050102010706020507" pitchFamily="18" charset="2"/>
                    <a:buChar char=""/>
                    <a:tabLst>
                      <a:tab pos="335280" algn="l"/>
                      <a:tab pos="457200" algn="l"/>
                    </a:tabLst>
                  </a:pPr>
                  <a14:m>
                    <m:oMath xmlns:m="http://schemas.openxmlformats.org/officeDocument/2006/math">
                      <m:sSub>
                        <m:sSubPr>
                          <m:ctrlPr>
                            <a:rPr lang="en-US" sz="2000" i="1" kern="100" smtClean="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r>
                        <a:rPr lang="en-US"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r>
                        <a:rPr lang="en-US"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cùng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phương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với</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r>
                        <a:rPr lang="en-US"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916317" y="2122599"/>
                  <a:ext cx="7313109" cy="1963976"/>
                </a:xfrm>
                <a:prstGeom prst="rect">
                  <a:avLst/>
                </a:prstGeom>
                <a:blipFill>
                  <a:blip r:embed="rId3"/>
                  <a:stretch>
                    <a:fillRect l="-885" r="-885" b="-3095"/>
                  </a:stretch>
                </a:blipFill>
              </p:spPr>
              <p:txBody>
                <a:bodyPr/>
                <a:lstStyle/>
                <a:p>
                  <a:r>
                    <a:rPr lang="en-US">
                      <a:noFill/>
                    </a:rPr>
                    <a:t> </a:t>
                  </a:r>
                </a:p>
              </p:txBody>
            </p:sp>
          </mc:Fallback>
        </mc:AlternateContent>
      </p:grpSp>
      <p:grpSp>
        <p:nvGrpSpPr>
          <p:cNvPr id="6" name="Google Shape;1093;p54">
            <a:extLst>
              <a:ext uri="{FF2B5EF4-FFF2-40B4-BE49-F238E27FC236}">
                <a16:creationId xmlns:a16="http://schemas.microsoft.com/office/drawing/2014/main" id="{5E1B57B7-FE63-60ED-4C9B-03DE5E978EA7}"/>
              </a:ext>
            </a:extLst>
          </p:cNvPr>
          <p:cNvGrpSpPr/>
          <p:nvPr/>
        </p:nvGrpSpPr>
        <p:grpSpPr>
          <a:xfrm>
            <a:off x="7974962" y="4230317"/>
            <a:ext cx="1667554" cy="913183"/>
            <a:chOff x="7352662" y="3844280"/>
            <a:chExt cx="1667554" cy="913183"/>
          </a:xfrm>
        </p:grpSpPr>
        <p:sp>
          <p:nvSpPr>
            <p:cNvPr id="7" name="Google Shape;1094;p54">
              <a:extLst>
                <a:ext uri="{FF2B5EF4-FFF2-40B4-BE49-F238E27FC236}">
                  <a16:creationId xmlns:a16="http://schemas.microsoft.com/office/drawing/2014/main" id="{04D94E6A-A1E3-BF52-7B92-483375D1CD7C}"/>
                </a:ext>
              </a:extLst>
            </p:cNvPr>
            <p:cNvSpPr/>
            <p:nvPr/>
          </p:nvSpPr>
          <p:spPr>
            <a:xfrm>
              <a:off x="7664730" y="4661763"/>
              <a:ext cx="1077000" cy="957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095;p54">
              <a:extLst>
                <a:ext uri="{FF2B5EF4-FFF2-40B4-BE49-F238E27FC236}">
                  <a16:creationId xmlns:a16="http://schemas.microsoft.com/office/drawing/2014/main" id="{51948E20-33E9-1375-E0D1-52C959F20245}"/>
                </a:ext>
              </a:extLst>
            </p:cNvPr>
            <p:cNvGrpSpPr/>
            <p:nvPr/>
          </p:nvGrpSpPr>
          <p:grpSpPr>
            <a:xfrm>
              <a:off x="7352662" y="3844280"/>
              <a:ext cx="1667554" cy="868591"/>
              <a:chOff x="6486525" y="6868500"/>
              <a:chExt cx="707250" cy="368375"/>
            </a:xfrm>
          </p:grpSpPr>
          <p:sp>
            <p:nvSpPr>
              <p:cNvPr id="9" name="Google Shape;1096;p54">
                <a:extLst>
                  <a:ext uri="{FF2B5EF4-FFF2-40B4-BE49-F238E27FC236}">
                    <a16:creationId xmlns:a16="http://schemas.microsoft.com/office/drawing/2014/main" id="{39943AB1-06A5-6F0D-4DA5-871E5F837E5A}"/>
                  </a:ext>
                </a:extLst>
              </p:cNvPr>
              <p:cNvSpPr/>
              <p:nvPr/>
            </p:nvSpPr>
            <p:spPr>
              <a:xfrm>
                <a:off x="6486525" y="6868500"/>
                <a:ext cx="706050" cy="368375"/>
              </a:xfrm>
              <a:custGeom>
                <a:avLst/>
                <a:gdLst/>
                <a:ahLst/>
                <a:cxnLst/>
                <a:rect l="l" t="t" r="r" b="b"/>
                <a:pathLst>
                  <a:path w="28242" h="14735" extrusionOk="0">
                    <a:moveTo>
                      <a:pt x="10223" y="1"/>
                    </a:moveTo>
                    <a:cubicBezTo>
                      <a:pt x="9064" y="1"/>
                      <a:pt x="7145" y="2819"/>
                      <a:pt x="5679" y="4372"/>
                    </a:cubicBezTo>
                    <a:cubicBezTo>
                      <a:pt x="3477" y="6705"/>
                      <a:pt x="0" y="7765"/>
                      <a:pt x="0" y="7765"/>
                    </a:cubicBezTo>
                    <a:cubicBezTo>
                      <a:pt x="470" y="13548"/>
                      <a:pt x="8510" y="14735"/>
                      <a:pt x="15033" y="14735"/>
                    </a:cubicBezTo>
                    <a:cubicBezTo>
                      <a:pt x="19576" y="14735"/>
                      <a:pt x="23384" y="14159"/>
                      <a:pt x="23384" y="14159"/>
                    </a:cubicBezTo>
                    <a:cubicBezTo>
                      <a:pt x="23384" y="14159"/>
                      <a:pt x="23205" y="9944"/>
                      <a:pt x="28242" y="3134"/>
                    </a:cubicBezTo>
                    <a:cubicBezTo>
                      <a:pt x="28242" y="3134"/>
                      <a:pt x="27813" y="1338"/>
                      <a:pt x="26788" y="1338"/>
                    </a:cubicBezTo>
                    <a:cubicBezTo>
                      <a:pt x="26511" y="1338"/>
                      <a:pt x="26191" y="1469"/>
                      <a:pt x="25825" y="1800"/>
                    </a:cubicBezTo>
                    <a:cubicBezTo>
                      <a:pt x="25182" y="2395"/>
                      <a:pt x="25039" y="3479"/>
                      <a:pt x="24741" y="4812"/>
                    </a:cubicBezTo>
                    <a:cubicBezTo>
                      <a:pt x="23059" y="5264"/>
                      <a:pt x="21492" y="5450"/>
                      <a:pt x="20052" y="5450"/>
                    </a:cubicBezTo>
                    <a:cubicBezTo>
                      <a:pt x="15878" y="5450"/>
                      <a:pt x="12775" y="3888"/>
                      <a:pt x="11049" y="2729"/>
                    </a:cubicBezTo>
                    <a:cubicBezTo>
                      <a:pt x="11180" y="2681"/>
                      <a:pt x="11240" y="2657"/>
                      <a:pt x="11240" y="2657"/>
                    </a:cubicBezTo>
                    <a:cubicBezTo>
                      <a:pt x="11196" y="713"/>
                      <a:pt x="10805" y="1"/>
                      <a:pt x="10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7;p54">
                <a:extLst>
                  <a:ext uri="{FF2B5EF4-FFF2-40B4-BE49-F238E27FC236}">
                    <a16:creationId xmlns:a16="http://schemas.microsoft.com/office/drawing/2014/main" id="{23D49E34-0BB4-1A6D-B2FB-3DC32C8F0C26}"/>
                  </a:ext>
                </a:extLst>
              </p:cNvPr>
              <p:cNvSpPr/>
              <p:nvPr/>
            </p:nvSpPr>
            <p:spPr>
              <a:xfrm>
                <a:off x="6541575" y="6970350"/>
                <a:ext cx="507525" cy="250650"/>
              </a:xfrm>
              <a:custGeom>
                <a:avLst/>
                <a:gdLst/>
                <a:ahLst/>
                <a:cxnLst/>
                <a:rect l="l" t="t" r="r" b="b"/>
                <a:pathLst>
                  <a:path w="20301" h="10026" extrusionOk="0">
                    <a:moveTo>
                      <a:pt x="7764" y="0"/>
                    </a:moveTo>
                    <a:lnTo>
                      <a:pt x="5394" y="1095"/>
                    </a:lnTo>
                    <a:lnTo>
                      <a:pt x="632" y="4977"/>
                    </a:lnTo>
                    <a:cubicBezTo>
                      <a:pt x="346" y="5489"/>
                      <a:pt x="132" y="6037"/>
                      <a:pt x="1" y="6596"/>
                    </a:cubicBezTo>
                    <a:cubicBezTo>
                      <a:pt x="286" y="6894"/>
                      <a:pt x="989" y="7525"/>
                      <a:pt x="2251" y="8180"/>
                    </a:cubicBezTo>
                    <a:lnTo>
                      <a:pt x="3942" y="8061"/>
                    </a:lnTo>
                    <a:lnTo>
                      <a:pt x="5799" y="9096"/>
                    </a:lnTo>
                    <a:lnTo>
                      <a:pt x="13526" y="10025"/>
                    </a:lnTo>
                    <a:cubicBezTo>
                      <a:pt x="14883" y="9966"/>
                      <a:pt x="16360" y="9823"/>
                      <a:pt x="17955" y="9573"/>
                    </a:cubicBezTo>
                    <a:cubicBezTo>
                      <a:pt x="17193" y="9096"/>
                      <a:pt x="16860" y="8382"/>
                      <a:pt x="16860" y="8382"/>
                    </a:cubicBezTo>
                    <a:cubicBezTo>
                      <a:pt x="17181" y="8204"/>
                      <a:pt x="17479" y="8013"/>
                      <a:pt x="17753" y="7834"/>
                    </a:cubicBezTo>
                    <a:lnTo>
                      <a:pt x="20301" y="4298"/>
                    </a:lnTo>
                    <a:lnTo>
                      <a:pt x="18229" y="2060"/>
                    </a:lnTo>
                    <a:lnTo>
                      <a:pt x="15812" y="1988"/>
                    </a:lnTo>
                    <a:cubicBezTo>
                      <a:pt x="14562" y="1846"/>
                      <a:pt x="13443" y="1560"/>
                      <a:pt x="12455" y="1215"/>
                    </a:cubicBezTo>
                    <a:lnTo>
                      <a:pt x="7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8;p54">
                <a:extLst>
                  <a:ext uri="{FF2B5EF4-FFF2-40B4-BE49-F238E27FC236}">
                    <a16:creationId xmlns:a16="http://schemas.microsoft.com/office/drawing/2014/main" id="{B1A26F04-CDBC-E0B5-0E54-8D11D79834E8}"/>
                  </a:ext>
                </a:extLst>
              </p:cNvPr>
              <p:cNvSpPr/>
              <p:nvPr/>
            </p:nvSpPr>
            <p:spPr>
              <a:xfrm>
                <a:off x="6854125" y="7002775"/>
                <a:ext cx="247675" cy="163450"/>
              </a:xfrm>
              <a:custGeom>
                <a:avLst/>
                <a:gdLst/>
                <a:ahLst/>
                <a:cxnLst/>
                <a:rect l="l" t="t" r="r" b="b"/>
                <a:pathLst>
                  <a:path w="9907" h="6538" extrusionOk="0">
                    <a:moveTo>
                      <a:pt x="9906" y="1"/>
                    </a:moveTo>
                    <a:lnTo>
                      <a:pt x="9906" y="1"/>
                    </a:lnTo>
                    <a:cubicBezTo>
                      <a:pt x="8430" y="465"/>
                      <a:pt x="7025" y="703"/>
                      <a:pt x="5727" y="763"/>
                    </a:cubicBezTo>
                    <a:cubicBezTo>
                      <a:pt x="5553" y="1079"/>
                      <a:pt x="5128" y="1256"/>
                      <a:pt x="4436" y="1256"/>
                    </a:cubicBezTo>
                    <a:cubicBezTo>
                      <a:pt x="4373" y="1256"/>
                      <a:pt x="4307" y="1254"/>
                      <a:pt x="4239" y="1251"/>
                    </a:cubicBezTo>
                    <a:cubicBezTo>
                      <a:pt x="3846" y="1239"/>
                      <a:pt x="3238" y="1174"/>
                      <a:pt x="2608" y="1174"/>
                    </a:cubicBezTo>
                    <a:cubicBezTo>
                      <a:pt x="1423" y="1174"/>
                      <a:pt x="157" y="1401"/>
                      <a:pt x="72" y="2620"/>
                    </a:cubicBezTo>
                    <a:cubicBezTo>
                      <a:pt x="0" y="3704"/>
                      <a:pt x="1411" y="4598"/>
                      <a:pt x="2572" y="4598"/>
                    </a:cubicBezTo>
                    <a:cubicBezTo>
                      <a:pt x="3159" y="4598"/>
                      <a:pt x="3682" y="4370"/>
                      <a:pt x="3917" y="3823"/>
                    </a:cubicBezTo>
                    <a:cubicBezTo>
                      <a:pt x="4203" y="3192"/>
                      <a:pt x="4203" y="2835"/>
                      <a:pt x="4977" y="2763"/>
                    </a:cubicBezTo>
                    <a:cubicBezTo>
                      <a:pt x="5070" y="2757"/>
                      <a:pt x="5175" y="2753"/>
                      <a:pt x="5287" y="2753"/>
                    </a:cubicBezTo>
                    <a:cubicBezTo>
                      <a:pt x="5815" y="2753"/>
                      <a:pt x="6492" y="2844"/>
                      <a:pt x="6787" y="3227"/>
                    </a:cubicBezTo>
                    <a:cubicBezTo>
                      <a:pt x="6144" y="3859"/>
                      <a:pt x="5156" y="4144"/>
                      <a:pt x="4977" y="5132"/>
                    </a:cubicBezTo>
                    <a:cubicBezTo>
                      <a:pt x="4870" y="5656"/>
                      <a:pt x="4989" y="6121"/>
                      <a:pt x="5251" y="6537"/>
                    </a:cubicBezTo>
                    <a:cubicBezTo>
                      <a:pt x="8477" y="4382"/>
                      <a:pt x="9430" y="1977"/>
                      <a:pt x="9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9;p54">
                <a:extLst>
                  <a:ext uri="{FF2B5EF4-FFF2-40B4-BE49-F238E27FC236}">
                    <a16:creationId xmlns:a16="http://schemas.microsoft.com/office/drawing/2014/main" id="{C74A2C0E-3FBA-DC0F-4F7D-CF7BAB9BC208}"/>
                  </a:ext>
                </a:extLst>
              </p:cNvPr>
              <p:cNvSpPr/>
              <p:nvPr/>
            </p:nvSpPr>
            <p:spPr>
              <a:xfrm>
                <a:off x="6557350" y="6943250"/>
                <a:ext cx="295600" cy="197650"/>
              </a:xfrm>
              <a:custGeom>
                <a:avLst/>
                <a:gdLst/>
                <a:ahLst/>
                <a:cxnLst/>
                <a:rect l="l" t="t" r="r" b="b"/>
                <a:pathLst>
                  <a:path w="11824" h="7906" extrusionOk="0">
                    <a:moveTo>
                      <a:pt x="7621" y="1"/>
                    </a:moveTo>
                    <a:cubicBezTo>
                      <a:pt x="5870" y="810"/>
                      <a:pt x="1727" y="2965"/>
                      <a:pt x="1" y="6061"/>
                    </a:cubicBezTo>
                    <a:cubicBezTo>
                      <a:pt x="282" y="6954"/>
                      <a:pt x="478" y="7906"/>
                      <a:pt x="1337" y="7906"/>
                    </a:cubicBezTo>
                    <a:cubicBezTo>
                      <a:pt x="1498" y="7906"/>
                      <a:pt x="1682" y="7872"/>
                      <a:pt x="1894" y="7799"/>
                    </a:cubicBezTo>
                    <a:cubicBezTo>
                      <a:pt x="3132" y="7335"/>
                      <a:pt x="3525" y="6001"/>
                      <a:pt x="4549" y="5287"/>
                    </a:cubicBezTo>
                    <a:cubicBezTo>
                      <a:pt x="4958" y="5014"/>
                      <a:pt x="5654" y="4699"/>
                      <a:pt x="6261" y="4699"/>
                    </a:cubicBezTo>
                    <a:cubicBezTo>
                      <a:pt x="6502" y="4699"/>
                      <a:pt x="6729" y="4749"/>
                      <a:pt x="6918" y="4870"/>
                    </a:cubicBezTo>
                    <a:cubicBezTo>
                      <a:pt x="7112" y="4972"/>
                      <a:pt x="7514" y="5826"/>
                      <a:pt x="7834" y="5826"/>
                    </a:cubicBezTo>
                    <a:cubicBezTo>
                      <a:pt x="7927" y="5826"/>
                      <a:pt x="8013" y="5754"/>
                      <a:pt x="8085" y="5573"/>
                    </a:cubicBezTo>
                    <a:cubicBezTo>
                      <a:pt x="8299" y="5037"/>
                      <a:pt x="7240" y="4442"/>
                      <a:pt x="6918" y="4192"/>
                    </a:cubicBezTo>
                    <a:cubicBezTo>
                      <a:pt x="6418" y="3846"/>
                      <a:pt x="5573" y="3132"/>
                      <a:pt x="5894" y="2394"/>
                    </a:cubicBezTo>
                    <a:cubicBezTo>
                      <a:pt x="6044" y="2058"/>
                      <a:pt x="6285" y="1937"/>
                      <a:pt x="6553" y="1937"/>
                    </a:cubicBezTo>
                    <a:cubicBezTo>
                      <a:pt x="6989" y="1937"/>
                      <a:pt x="7497" y="2258"/>
                      <a:pt x="7799" y="2501"/>
                    </a:cubicBezTo>
                    <a:cubicBezTo>
                      <a:pt x="8428" y="2977"/>
                      <a:pt x="9035" y="3294"/>
                      <a:pt x="9713" y="3294"/>
                    </a:cubicBezTo>
                    <a:cubicBezTo>
                      <a:pt x="10036" y="3294"/>
                      <a:pt x="10375" y="3222"/>
                      <a:pt x="10740" y="3061"/>
                    </a:cubicBezTo>
                    <a:cubicBezTo>
                      <a:pt x="11157" y="2894"/>
                      <a:pt x="11526" y="2632"/>
                      <a:pt x="11824" y="2299"/>
                    </a:cubicBezTo>
                    <a:cubicBezTo>
                      <a:pt x="9800" y="1584"/>
                      <a:pt x="8359" y="584"/>
                      <a:pt x="7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00;p54">
                <a:extLst>
                  <a:ext uri="{FF2B5EF4-FFF2-40B4-BE49-F238E27FC236}">
                    <a16:creationId xmlns:a16="http://schemas.microsoft.com/office/drawing/2014/main" id="{56EA9473-CCA6-D1E7-0AD0-C92EB23D81A1}"/>
                  </a:ext>
                </a:extLst>
              </p:cNvPr>
              <p:cNvSpPr/>
              <p:nvPr/>
            </p:nvSpPr>
            <p:spPr>
              <a:xfrm>
                <a:off x="6597825" y="7135025"/>
                <a:ext cx="333250" cy="87125"/>
              </a:xfrm>
              <a:custGeom>
                <a:avLst/>
                <a:gdLst/>
                <a:ahLst/>
                <a:cxnLst/>
                <a:rect l="l" t="t" r="r" b="b"/>
                <a:pathLst>
                  <a:path w="13330" h="3485" extrusionOk="0">
                    <a:moveTo>
                      <a:pt x="2571" y="0"/>
                    </a:moveTo>
                    <a:cubicBezTo>
                      <a:pt x="1855" y="0"/>
                      <a:pt x="684" y="1084"/>
                      <a:pt x="1" y="1581"/>
                    </a:cubicBezTo>
                    <a:cubicBezTo>
                      <a:pt x="1833" y="2523"/>
                      <a:pt x="4842" y="3485"/>
                      <a:pt x="9473" y="3485"/>
                    </a:cubicBezTo>
                    <a:cubicBezTo>
                      <a:pt x="10049" y="3485"/>
                      <a:pt x="10650" y="3470"/>
                      <a:pt x="11276" y="3438"/>
                    </a:cubicBezTo>
                    <a:cubicBezTo>
                      <a:pt x="11514" y="3200"/>
                      <a:pt x="11741" y="2950"/>
                      <a:pt x="11943" y="2676"/>
                    </a:cubicBezTo>
                    <a:cubicBezTo>
                      <a:pt x="13329" y="795"/>
                      <a:pt x="11654" y="304"/>
                      <a:pt x="9748" y="304"/>
                    </a:cubicBezTo>
                    <a:cubicBezTo>
                      <a:pt x="8398" y="304"/>
                      <a:pt x="6932" y="551"/>
                      <a:pt x="6359" y="724"/>
                    </a:cubicBezTo>
                    <a:cubicBezTo>
                      <a:pt x="5652" y="952"/>
                      <a:pt x="4319" y="2065"/>
                      <a:pt x="3504" y="2065"/>
                    </a:cubicBezTo>
                    <a:cubicBezTo>
                      <a:pt x="3426" y="2065"/>
                      <a:pt x="3354" y="2055"/>
                      <a:pt x="3287" y="2033"/>
                    </a:cubicBezTo>
                    <a:cubicBezTo>
                      <a:pt x="2501" y="1783"/>
                      <a:pt x="3251" y="1009"/>
                      <a:pt x="3108" y="450"/>
                    </a:cubicBezTo>
                    <a:cubicBezTo>
                      <a:pt x="3008" y="127"/>
                      <a:pt x="2816" y="0"/>
                      <a:pt x="2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1;p54">
                <a:extLst>
                  <a:ext uri="{FF2B5EF4-FFF2-40B4-BE49-F238E27FC236}">
                    <a16:creationId xmlns:a16="http://schemas.microsoft.com/office/drawing/2014/main" id="{5E7DC683-AF5F-AC2F-6DE7-3E2AFB268A05}"/>
                  </a:ext>
                </a:extLst>
              </p:cNvPr>
              <p:cNvSpPr/>
              <p:nvPr/>
            </p:nvSpPr>
            <p:spPr>
              <a:xfrm>
                <a:off x="6577900" y="6956350"/>
                <a:ext cx="517350" cy="273875"/>
              </a:xfrm>
              <a:custGeom>
                <a:avLst/>
                <a:gdLst/>
                <a:ahLst/>
                <a:cxnLst/>
                <a:rect l="l" t="t" r="r" b="b"/>
                <a:pathLst>
                  <a:path w="20694" h="10955" extrusionOk="0">
                    <a:moveTo>
                      <a:pt x="7763" y="1763"/>
                    </a:moveTo>
                    <a:cubicBezTo>
                      <a:pt x="8239" y="2048"/>
                      <a:pt x="8775" y="2346"/>
                      <a:pt x="9359" y="2620"/>
                    </a:cubicBezTo>
                    <a:lnTo>
                      <a:pt x="8156" y="4382"/>
                    </a:lnTo>
                    <a:cubicBezTo>
                      <a:pt x="8049" y="4334"/>
                      <a:pt x="7954" y="4287"/>
                      <a:pt x="7846" y="4239"/>
                    </a:cubicBezTo>
                    <a:cubicBezTo>
                      <a:pt x="7287" y="3977"/>
                      <a:pt x="6775" y="3703"/>
                      <a:pt x="6311" y="3430"/>
                    </a:cubicBezTo>
                    <a:lnTo>
                      <a:pt x="7763" y="1763"/>
                    </a:lnTo>
                    <a:close/>
                    <a:moveTo>
                      <a:pt x="9442" y="2668"/>
                    </a:moveTo>
                    <a:cubicBezTo>
                      <a:pt x="9704" y="2798"/>
                      <a:pt x="9990" y="2918"/>
                      <a:pt x="10263" y="3037"/>
                    </a:cubicBezTo>
                    <a:cubicBezTo>
                      <a:pt x="10656" y="3203"/>
                      <a:pt x="11073" y="3358"/>
                      <a:pt x="11525" y="3501"/>
                    </a:cubicBezTo>
                    <a:lnTo>
                      <a:pt x="10418" y="5215"/>
                    </a:lnTo>
                    <a:cubicBezTo>
                      <a:pt x="9620" y="4977"/>
                      <a:pt x="8894" y="4703"/>
                      <a:pt x="8251" y="4430"/>
                    </a:cubicBezTo>
                    <a:lnTo>
                      <a:pt x="9442" y="2668"/>
                    </a:lnTo>
                    <a:close/>
                    <a:moveTo>
                      <a:pt x="11621" y="3525"/>
                    </a:moveTo>
                    <a:cubicBezTo>
                      <a:pt x="12192" y="3715"/>
                      <a:pt x="12811" y="3870"/>
                      <a:pt x="13454" y="3977"/>
                    </a:cubicBezTo>
                    <a:lnTo>
                      <a:pt x="12621" y="5680"/>
                    </a:lnTo>
                    <a:cubicBezTo>
                      <a:pt x="11871" y="5573"/>
                      <a:pt x="11168" y="5418"/>
                      <a:pt x="10513" y="5239"/>
                    </a:cubicBezTo>
                    <a:lnTo>
                      <a:pt x="11621" y="3525"/>
                    </a:lnTo>
                    <a:close/>
                    <a:moveTo>
                      <a:pt x="13561" y="4001"/>
                    </a:moveTo>
                    <a:cubicBezTo>
                      <a:pt x="14181" y="4096"/>
                      <a:pt x="14835" y="4156"/>
                      <a:pt x="15514" y="4156"/>
                    </a:cubicBezTo>
                    <a:cubicBezTo>
                      <a:pt x="15776" y="4156"/>
                      <a:pt x="16050" y="4156"/>
                      <a:pt x="16324" y="4132"/>
                    </a:cubicBezTo>
                    <a:lnTo>
                      <a:pt x="16324" y="4132"/>
                    </a:lnTo>
                    <a:lnTo>
                      <a:pt x="15490" y="5835"/>
                    </a:lnTo>
                    <a:cubicBezTo>
                      <a:pt x="15278" y="5842"/>
                      <a:pt x="15067" y="5846"/>
                      <a:pt x="14860" y="5846"/>
                    </a:cubicBezTo>
                    <a:cubicBezTo>
                      <a:pt x="14112" y="5846"/>
                      <a:pt x="13396" y="5797"/>
                      <a:pt x="12716" y="5704"/>
                    </a:cubicBezTo>
                    <a:lnTo>
                      <a:pt x="13561" y="4001"/>
                    </a:lnTo>
                    <a:close/>
                    <a:moveTo>
                      <a:pt x="6239" y="3501"/>
                    </a:moveTo>
                    <a:cubicBezTo>
                      <a:pt x="6715" y="3787"/>
                      <a:pt x="7239" y="4072"/>
                      <a:pt x="7811" y="4334"/>
                    </a:cubicBezTo>
                    <a:cubicBezTo>
                      <a:pt x="7906" y="4382"/>
                      <a:pt x="8001" y="4430"/>
                      <a:pt x="8096" y="4477"/>
                    </a:cubicBezTo>
                    <a:lnTo>
                      <a:pt x="6561" y="6728"/>
                    </a:lnTo>
                    <a:cubicBezTo>
                      <a:pt x="6072" y="6537"/>
                      <a:pt x="5620" y="6347"/>
                      <a:pt x="5227" y="6144"/>
                    </a:cubicBezTo>
                    <a:cubicBezTo>
                      <a:pt x="4906" y="5989"/>
                      <a:pt x="4620" y="5835"/>
                      <a:pt x="4346" y="5668"/>
                    </a:cubicBezTo>
                    <a:lnTo>
                      <a:pt x="6239" y="3501"/>
                    </a:lnTo>
                    <a:close/>
                    <a:moveTo>
                      <a:pt x="8192" y="4513"/>
                    </a:moveTo>
                    <a:cubicBezTo>
                      <a:pt x="8835" y="4799"/>
                      <a:pt x="9561" y="5073"/>
                      <a:pt x="10359" y="5299"/>
                    </a:cubicBezTo>
                    <a:lnTo>
                      <a:pt x="8978" y="7442"/>
                    </a:lnTo>
                    <a:cubicBezTo>
                      <a:pt x="8108" y="7251"/>
                      <a:pt x="7334" y="7013"/>
                      <a:pt x="6656" y="6763"/>
                    </a:cubicBezTo>
                    <a:lnTo>
                      <a:pt x="8192" y="4513"/>
                    </a:lnTo>
                    <a:close/>
                    <a:moveTo>
                      <a:pt x="10454" y="5335"/>
                    </a:moveTo>
                    <a:cubicBezTo>
                      <a:pt x="11109" y="5525"/>
                      <a:pt x="11823" y="5680"/>
                      <a:pt x="12573" y="5787"/>
                    </a:cubicBezTo>
                    <a:lnTo>
                      <a:pt x="11573" y="7811"/>
                    </a:lnTo>
                    <a:cubicBezTo>
                      <a:pt x="10680" y="7751"/>
                      <a:pt x="9847" y="7621"/>
                      <a:pt x="9085" y="7466"/>
                    </a:cubicBezTo>
                    <a:lnTo>
                      <a:pt x="10454" y="5335"/>
                    </a:lnTo>
                    <a:close/>
                    <a:moveTo>
                      <a:pt x="12668" y="5799"/>
                    </a:moveTo>
                    <a:cubicBezTo>
                      <a:pt x="13371" y="5894"/>
                      <a:pt x="14109" y="5954"/>
                      <a:pt x="14883" y="5954"/>
                    </a:cubicBezTo>
                    <a:cubicBezTo>
                      <a:pt x="15062" y="5954"/>
                      <a:pt x="15252" y="5954"/>
                      <a:pt x="15443" y="5942"/>
                    </a:cubicBezTo>
                    <a:lnTo>
                      <a:pt x="15443" y="5942"/>
                    </a:lnTo>
                    <a:lnTo>
                      <a:pt x="14514" y="7823"/>
                    </a:lnTo>
                    <a:cubicBezTo>
                      <a:pt x="14031" y="7857"/>
                      <a:pt x="13564" y="7872"/>
                      <a:pt x="13112" y="7872"/>
                    </a:cubicBezTo>
                    <a:cubicBezTo>
                      <a:pt x="12617" y="7872"/>
                      <a:pt x="12141" y="7854"/>
                      <a:pt x="11680" y="7823"/>
                    </a:cubicBezTo>
                    <a:lnTo>
                      <a:pt x="12668" y="5799"/>
                    </a:lnTo>
                    <a:close/>
                    <a:moveTo>
                      <a:pt x="4275" y="5739"/>
                    </a:moveTo>
                    <a:cubicBezTo>
                      <a:pt x="4548" y="5906"/>
                      <a:pt x="4858" y="6073"/>
                      <a:pt x="5179" y="6239"/>
                    </a:cubicBezTo>
                    <a:cubicBezTo>
                      <a:pt x="5572" y="6442"/>
                      <a:pt x="6013" y="6632"/>
                      <a:pt x="6501" y="6823"/>
                    </a:cubicBezTo>
                    <a:lnTo>
                      <a:pt x="5477" y="8323"/>
                    </a:lnTo>
                    <a:cubicBezTo>
                      <a:pt x="4834" y="8097"/>
                      <a:pt x="4263" y="7859"/>
                      <a:pt x="3775" y="7621"/>
                    </a:cubicBezTo>
                    <a:cubicBezTo>
                      <a:pt x="3489" y="7478"/>
                      <a:pt x="3239" y="7347"/>
                      <a:pt x="2989" y="7204"/>
                    </a:cubicBezTo>
                    <a:lnTo>
                      <a:pt x="4275" y="5739"/>
                    </a:lnTo>
                    <a:close/>
                    <a:moveTo>
                      <a:pt x="6596" y="6859"/>
                    </a:moveTo>
                    <a:cubicBezTo>
                      <a:pt x="7275" y="7109"/>
                      <a:pt x="8049" y="7347"/>
                      <a:pt x="8906" y="7537"/>
                    </a:cubicBezTo>
                    <a:lnTo>
                      <a:pt x="7989" y="8954"/>
                    </a:lnTo>
                    <a:cubicBezTo>
                      <a:pt x="7096" y="8799"/>
                      <a:pt x="6287" y="8585"/>
                      <a:pt x="5572" y="8347"/>
                    </a:cubicBezTo>
                    <a:lnTo>
                      <a:pt x="6596" y="6859"/>
                    </a:lnTo>
                    <a:close/>
                    <a:moveTo>
                      <a:pt x="9013" y="7561"/>
                    </a:moveTo>
                    <a:cubicBezTo>
                      <a:pt x="9787" y="7716"/>
                      <a:pt x="10621" y="7847"/>
                      <a:pt x="11525" y="7918"/>
                    </a:cubicBezTo>
                    <a:lnTo>
                      <a:pt x="10871" y="9264"/>
                    </a:lnTo>
                    <a:cubicBezTo>
                      <a:pt x="9859" y="9228"/>
                      <a:pt x="8942" y="9121"/>
                      <a:pt x="8096" y="8978"/>
                    </a:cubicBezTo>
                    <a:lnTo>
                      <a:pt x="9013" y="7561"/>
                    </a:lnTo>
                    <a:close/>
                    <a:moveTo>
                      <a:pt x="11633" y="7918"/>
                    </a:moveTo>
                    <a:cubicBezTo>
                      <a:pt x="12121" y="7954"/>
                      <a:pt x="12621" y="7978"/>
                      <a:pt x="13145" y="7978"/>
                    </a:cubicBezTo>
                    <a:cubicBezTo>
                      <a:pt x="13573" y="7978"/>
                      <a:pt x="14014" y="7966"/>
                      <a:pt x="14466" y="7942"/>
                    </a:cubicBezTo>
                    <a:lnTo>
                      <a:pt x="14466" y="7942"/>
                    </a:lnTo>
                    <a:lnTo>
                      <a:pt x="13859" y="9168"/>
                    </a:lnTo>
                    <a:cubicBezTo>
                      <a:pt x="13077" y="9241"/>
                      <a:pt x="12329" y="9272"/>
                      <a:pt x="11622" y="9272"/>
                    </a:cubicBezTo>
                    <a:cubicBezTo>
                      <a:pt x="11403" y="9272"/>
                      <a:pt x="11189" y="9269"/>
                      <a:pt x="10978" y="9264"/>
                    </a:cubicBezTo>
                    <a:lnTo>
                      <a:pt x="11633" y="7918"/>
                    </a:lnTo>
                    <a:close/>
                    <a:moveTo>
                      <a:pt x="5477" y="1"/>
                    </a:moveTo>
                    <a:lnTo>
                      <a:pt x="5418" y="84"/>
                    </a:lnTo>
                    <a:cubicBezTo>
                      <a:pt x="5429" y="96"/>
                      <a:pt x="6287" y="846"/>
                      <a:pt x="7680" y="1703"/>
                    </a:cubicBezTo>
                    <a:lnTo>
                      <a:pt x="6227" y="3370"/>
                    </a:lnTo>
                    <a:cubicBezTo>
                      <a:pt x="4406" y="2275"/>
                      <a:pt x="3358" y="1227"/>
                      <a:pt x="3346" y="1215"/>
                    </a:cubicBezTo>
                    <a:lnTo>
                      <a:pt x="3274" y="1286"/>
                    </a:lnTo>
                    <a:cubicBezTo>
                      <a:pt x="3286" y="1310"/>
                      <a:pt x="4334" y="2358"/>
                      <a:pt x="6156" y="3441"/>
                    </a:cubicBezTo>
                    <a:lnTo>
                      <a:pt x="4251" y="5608"/>
                    </a:lnTo>
                    <a:cubicBezTo>
                      <a:pt x="2274" y="4418"/>
                      <a:pt x="1346" y="3191"/>
                      <a:pt x="1334" y="3179"/>
                    </a:cubicBezTo>
                    <a:lnTo>
                      <a:pt x="1262" y="3251"/>
                    </a:lnTo>
                    <a:cubicBezTo>
                      <a:pt x="1274" y="3263"/>
                      <a:pt x="2203" y="4489"/>
                      <a:pt x="4179" y="5692"/>
                    </a:cubicBezTo>
                    <a:lnTo>
                      <a:pt x="2905" y="7144"/>
                    </a:lnTo>
                    <a:cubicBezTo>
                      <a:pt x="953" y="6013"/>
                      <a:pt x="84" y="4834"/>
                      <a:pt x="72" y="4823"/>
                    </a:cubicBezTo>
                    <a:lnTo>
                      <a:pt x="0" y="4894"/>
                    </a:lnTo>
                    <a:cubicBezTo>
                      <a:pt x="12" y="4906"/>
                      <a:pt x="881" y="6085"/>
                      <a:pt x="2834" y="7228"/>
                    </a:cubicBezTo>
                    <a:lnTo>
                      <a:pt x="1405" y="8859"/>
                    </a:lnTo>
                    <a:lnTo>
                      <a:pt x="1477" y="8930"/>
                    </a:lnTo>
                    <a:lnTo>
                      <a:pt x="2917" y="7287"/>
                    </a:lnTo>
                    <a:cubicBezTo>
                      <a:pt x="3167" y="7430"/>
                      <a:pt x="3441" y="7573"/>
                      <a:pt x="3727" y="7716"/>
                    </a:cubicBezTo>
                    <a:cubicBezTo>
                      <a:pt x="4215" y="7954"/>
                      <a:pt x="4775" y="8192"/>
                      <a:pt x="5418" y="8406"/>
                    </a:cubicBezTo>
                    <a:lnTo>
                      <a:pt x="4239" y="10133"/>
                    </a:lnTo>
                    <a:lnTo>
                      <a:pt x="4322" y="10192"/>
                    </a:lnTo>
                    <a:lnTo>
                      <a:pt x="5513" y="8442"/>
                    </a:lnTo>
                    <a:cubicBezTo>
                      <a:pt x="6227" y="8680"/>
                      <a:pt x="7037" y="8894"/>
                      <a:pt x="7930" y="9049"/>
                    </a:cubicBezTo>
                    <a:lnTo>
                      <a:pt x="6930" y="10597"/>
                    </a:lnTo>
                    <a:lnTo>
                      <a:pt x="7013" y="10657"/>
                    </a:lnTo>
                    <a:lnTo>
                      <a:pt x="8037" y="9073"/>
                    </a:lnTo>
                    <a:cubicBezTo>
                      <a:pt x="8882" y="9216"/>
                      <a:pt x="9811" y="9323"/>
                      <a:pt x="10823" y="9359"/>
                    </a:cubicBezTo>
                    <a:lnTo>
                      <a:pt x="10061" y="10907"/>
                    </a:lnTo>
                    <a:lnTo>
                      <a:pt x="10144" y="10954"/>
                    </a:lnTo>
                    <a:lnTo>
                      <a:pt x="10930" y="9359"/>
                    </a:lnTo>
                    <a:cubicBezTo>
                      <a:pt x="11168" y="9371"/>
                      <a:pt x="11418" y="9383"/>
                      <a:pt x="11680" y="9383"/>
                    </a:cubicBezTo>
                    <a:cubicBezTo>
                      <a:pt x="12359" y="9383"/>
                      <a:pt x="13061" y="9347"/>
                      <a:pt x="13811" y="9287"/>
                    </a:cubicBezTo>
                    <a:lnTo>
                      <a:pt x="13811" y="9287"/>
                    </a:lnTo>
                    <a:lnTo>
                      <a:pt x="13014" y="10907"/>
                    </a:lnTo>
                    <a:lnTo>
                      <a:pt x="13109" y="10954"/>
                    </a:lnTo>
                    <a:lnTo>
                      <a:pt x="13919" y="9275"/>
                    </a:lnTo>
                    <a:cubicBezTo>
                      <a:pt x="14716" y="9204"/>
                      <a:pt x="15550" y="9097"/>
                      <a:pt x="16419" y="8942"/>
                    </a:cubicBezTo>
                    <a:lnTo>
                      <a:pt x="16407" y="8835"/>
                    </a:lnTo>
                    <a:cubicBezTo>
                      <a:pt x="15550" y="8990"/>
                      <a:pt x="14752" y="9097"/>
                      <a:pt x="13978" y="9156"/>
                    </a:cubicBezTo>
                    <a:lnTo>
                      <a:pt x="14585" y="7930"/>
                    </a:lnTo>
                    <a:cubicBezTo>
                      <a:pt x="15645" y="7859"/>
                      <a:pt x="16776" y="7728"/>
                      <a:pt x="17991" y="7490"/>
                    </a:cubicBezTo>
                    <a:lnTo>
                      <a:pt x="17979" y="7382"/>
                    </a:lnTo>
                    <a:cubicBezTo>
                      <a:pt x="16788" y="7609"/>
                      <a:pt x="15681" y="7751"/>
                      <a:pt x="14633" y="7823"/>
                    </a:cubicBezTo>
                    <a:lnTo>
                      <a:pt x="15550" y="5942"/>
                    </a:lnTo>
                    <a:cubicBezTo>
                      <a:pt x="16776" y="5882"/>
                      <a:pt x="18086" y="5692"/>
                      <a:pt x="19455" y="5287"/>
                    </a:cubicBezTo>
                    <a:lnTo>
                      <a:pt x="19431" y="5180"/>
                    </a:lnTo>
                    <a:cubicBezTo>
                      <a:pt x="18086" y="5573"/>
                      <a:pt x="16812" y="5775"/>
                      <a:pt x="15597" y="5835"/>
                    </a:cubicBezTo>
                    <a:lnTo>
                      <a:pt x="16431" y="4120"/>
                    </a:lnTo>
                    <a:cubicBezTo>
                      <a:pt x="17824" y="4001"/>
                      <a:pt x="19265" y="3608"/>
                      <a:pt x="20693" y="2787"/>
                    </a:cubicBezTo>
                    <a:lnTo>
                      <a:pt x="20658" y="2691"/>
                    </a:lnTo>
                    <a:cubicBezTo>
                      <a:pt x="19253" y="3489"/>
                      <a:pt x="17848" y="3882"/>
                      <a:pt x="16490" y="4013"/>
                    </a:cubicBezTo>
                    <a:lnTo>
                      <a:pt x="17276" y="2394"/>
                    </a:lnTo>
                    <a:lnTo>
                      <a:pt x="17193" y="2346"/>
                    </a:lnTo>
                    <a:lnTo>
                      <a:pt x="16371" y="4013"/>
                    </a:lnTo>
                    <a:cubicBezTo>
                      <a:pt x="16074" y="4039"/>
                      <a:pt x="15778" y="4051"/>
                      <a:pt x="15485" y="4051"/>
                    </a:cubicBezTo>
                    <a:cubicBezTo>
                      <a:pt x="14839" y="4051"/>
                      <a:pt x="14207" y="3992"/>
                      <a:pt x="13609" y="3894"/>
                    </a:cubicBezTo>
                    <a:lnTo>
                      <a:pt x="14335" y="2394"/>
                    </a:lnTo>
                    <a:lnTo>
                      <a:pt x="14252" y="2346"/>
                    </a:lnTo>
                    <a:lnTo>
                      <a:pt x="13502" y="3882"/>
                    </a:lnTo>
                    <a:cubicBezTo>
                      <a:pt x="12859" y="3763"/>
                      <a:pt x="12252" y="3620"/>
                      <a:pt x="11680" y="3430"/>
                    </a:cubicBezTo>
                    <a:lnTo>
                      <a:pt x="12645" y="1941"/>
                    </a:lnTo>
                    <a:lnTo>
                      <a:pt x="12561" y="1882"/>
                    </a:lnTo>
                    <a:lnTo>
                      <a:pt x="11585" y="3406"/>
                    </a:lnTo>
                    <a:cubicBezTo>
                      <a:pt x="11133" y="3263"/>
                      <a:pt x="10704" y="3096"/>
                      <a:pt x="10311" y="2929"/>
                    </a:cubicBezTo>
                    <a:cubicBezTo>
                      <a:pt x="10025" y="2822"/>
                      <a:pt x="9763" y="2703"/>
                      <a:pt x="9501" y="2572"/>
                    </a:cubicBezTo>
                    <a:lnTo>
                      <a:pt x="10382" y="1286"/>
                    </a:lnTo>
                    <a:lnTo>
                      <a:pt x="10311" y="1227"/>
                    </a:lnTo>
                    <a:lnTo>
                      <a:pt x="9418" y="2537"/>
                    </a:lnTo>
                    <a:cubicBezTo>
                      <a:pt x="8835" y="2251"/>
                      <a:pt x="8311" y="1965"/>
                      <a:pt x="7846" y="1679"/>
                    </a:cubicBezTo>
                    <a:lnTo>
                      <a:pt x="8930" y="441"/>
                    </a:lnTo>
                    <a:lnTo>
                      <a:pt x="8858" y="370"/>
                    </a:lnTo>
                    <a:lnTo>
                      <a:pt x="7751" y="1620"/>
                    </a:lnTo>
                    <a:cubicBezTo>
                      <a:pt x="6346" y="774"/>
                      <a:pt x="5489" y="12"/>
                      <a:pt x="5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2;p54">
                <a:extLst>
                  <a:ext uri="{FF2B5EF4-FFF2-40B4-BE49-F238E27FC236}">
                    <a16:creationId xmlns:a16="http://schemas.microsoft.com/office/drawing/2014/main" id="{B725EC6D-8E31-5AE4-7135-B709CD33D0FA}"/>
                  </a:ext>
                </a:extLst>
              </p:cNvPr>
              <p:cNvSpPr/>
              <p:nvPr/>
            </p:nvSpPr>
            <p:spPr>
              <a:xfrm>
                <a:off x="6587425" y="7084350"/>
                <a:ext cx="29200" cy="16100"/>
              </a:xfrm>
              <a:custGeom>
                <a:avLst/>
                <a:gdLst/>
                <a:ahLst/>
                <a:cxnLst/>
                <a:rect l="l" t="t" r="r" b="b"/>
                <a:pathLst>
                  <a:path w="1168" h="644" extrusionOk="0">
                    <a:moveTo>
                      <a:pt x="584" y="0"/>
                    </a:moveTo>
                    <a:cubicBezTo>
                      <a:pt x="262" y="0"/>
                      <a:pt x="0" y="143"/>
                      <a:pt x="0" y="322"/>
                    </a:cubicBezTo>
                    <a:cubicBezTo>
                      <a:pt x="0" y="500"/>
                      <a:pt x="262" y="643"/>
                      <a:pt x="584" y="643"/>
                    </a:cubicBezTo>
                    <a:cubicBezTo>
                      <a:pt x="905" y="643"/>
                      <a:pt x="1167" y="500"/>
                      <a:pt x="1167" y="322"/>
                    </a:cubicBezTo>
                    <a:cubicBezTo>
                      <a:pt x="1167" y="143"/>
                      <a:pt x="905"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3;p54">
                <a:extLst>
                  <a:ext uri="{FF2B5EF4-FFF2-40B4-BE49-F238E27FC236}">
                    <a16:creationId xmlns:a16="http://schemas.microsoft.com/office/drawing/2014/main" id="{427CD1EE-578E-AEFD-1C92-EA817C49A0AF}"/>
                  </a:ext>
                </a:extLst>
              </p:cNvPr>
              <p:cNvSpPr/>
              <p:nvPr/>
            </p:nvSpPr>
            <p:spPr>
              <a:xfrm>
                <a:off x="7033900" y="7028975"/>
                <a:ext cx="29200" cy="15800"/>
              </a:xfrm>
              <a:custGeom>
                <a:avLst/>
                <a:gdLst/>
                <a:ahLst/>
                <a:cxnLst/>
                <a:rect l="l" t="t" r="r" b="b"/>
                <a:pathLst>
                  <a:path w="1168" h="632" extrusionOk="0">
                    <a:moveTo>
                      <a:pt x="584" y="1"/>
                    </a:moveTo>
                    <a:cubicBezTo>
                      <a:pt x="263" y="1"/>
                      <a:pt x="1" y="144"/>
                      <a:pt x="1" y="310"/>
                    </a:cubicBezTo>
                    <a:cubicBezTo>
                      <a:pt x="1" y="489"/>
                      <a:pt x="263" y="632"/>
                      <a:pt x="584" y="632"/>
                    </a:cubicBezTo>
                    <a:cubicBezTo>
                      <a:pt x="905" y="632"/>
                      <a:pt x="1167" y="489"/>
                      <a:pt x="1167" y="310"/>
                    </a:cubicBezTo>
                    <a:cubicBezTo>
                      <a:pt x="1167" y="144"/>
                      <a:pt x="905" y="1"/>
                      <a:pt x="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4;p54">
                <a:extLst>
                  <a:ext uri="{FF2B5EF4-FFF2-40B4-BE49-F238E27FC236}">
                    <a16:creationId xmlns:a16="http://schemas.microsoft.com/office/drawing/2014/main" id="{1BF2E3F3-43A2-D101-F644-7027A572E687}"/>
                  </a:ext>
                </a:extLst>
              </p:cNvPr>
              <p:cNvSpPr/>
              <p:nvPr/>
            </p:nvSpPr>
            <p:spPr>
              <a:xfrm>
                <a:off x="6620150" y="7020950"/>
                <a:ext cx="406625" cy="153600"/>
              </a:xfrm>
              <a:custGeom>
                <a:avLst/>
                <a:gdLst/>
                <a:ahLst/>
                <a:cxnLst/>
                <a:rect l="l" t="t" r="r" b="b"/>
                <a:pathLst>
                  <a:path w="16265" h="6144" extrusionOk="0">
                    <a:moveTo>
                      <a:pt x="8169" y="0"/>
                    </a:moveTo>
                    <a:lnTo>
                      <a:pt x="8169" y="107"/>
                    </a:lnTo>
                    <a:lnTo>
                      <a:pt x="8276" y="107"/>
                    </a:lnTo>
                    <a:lnTo>
                      <a:pt x="8276" y="0"/>
                    </a:lnTo>
                    <a:close/>
                    <a:moveTo>
                      <a:pt x="8383" y="0"/>
                    </a:moveTo>
                    <a:lnTo>
                      <a:pt x="8383" y="107"/>
                    </a:lnTo>
                    <a:lnTo>
                      <a:pt x="8490" y="107"/>
                    </a:lnTo>
                    <a:lnTo>
                      <a:pt x="8490" y="0"/>
                    </a:lnTo>
                    <a:close/>
                    <a:moveTo>
                      <a:pt x="8597" y="0"/>
                    </a:moveTo>
                    <a:lnTo>
                      <a:pt x="8597" y="107"/>
                    </a:lnTo>
                    <a:lnTo>
                      <a:pt x="8704" y="107"/>
                    </a:lnTo>
                    <a:lnTo>
                      <a:pt x="8704" y="0"/>
                    </a:lnTo>
                    <a:close/>
                    <a:moveTo>
                      <a:pt x="8812" y="0"/>
                    </a:moveTo>
                    <a:lnTo>
                      <a:pt x="8812" y="107"/>
                    </a:lnTo>
                    <a:lnTo>
                      <a:pt x="8907" y="107"/>
                    </a:lnTo>
                    <a:lnTo>
                      <a:pt x="8919" y="0"/>
                    </a:lnTo>
                    <a:close/>
                    <a:moveTo>
                      <a:pt x="9014" y="0"/>
                    </a:moveTo>
                    <a:lnTo>
                      <a:pt x="9014" y="107"/>
                    </a:lnTo>
                    <a:lnTo>
                      <a:pt x="9121" y="107"/>
                    </a:lnTo>
                    <a:lnTo>
                      <a:pt x="9121" y="0"/>
                    </a:lnTo>
                    <a:close/>
                    <a:moveTo>
                      <a:pt x="7954" y="12"/>
                    </a:moveTo>
                    <a:lnTo>
                      <a:pt x="7966" y="119"/>
                    </a:lnTo>
                    <a:lnTo>
                      <a:pt x="8073" y="119"/>
                    </a:lnTo>
                    <a:lnTo>
                      <a:pt x="8061" y="12"/>
                    </a:lnTo>
                    <a:close/>
                    <a:moveTo>
                      <a:pt x="9228" y="12"/>
                    </a:moveTo>
                    <a:lnTo>
                      <a:pt x="9228" y="119"/>
                    </a:lnTo>
                    <a:lnTo>
                      <a:pt x="9335" y="119"/>
                    </a:lnTo>
                    <a:lnTo>
                      <a:pt x="9335" y="12"/>
                    </a:lnTo>
                    <a:close/>
                    <a:moveTo>
                      <a:pt x="9443" y="12"/>
                    </a:moveTo>
                    <a:lnTo>
                      <a:pt x="9443" y="119"/>
                    </a:lnTo>
                    <a:lnTo>
                      <a:pt x="9550" y="119"/>
                    </a:lnTo>
                    <a:lnTo>
                      <a:pt x="9538" y="24"/>
                    </a:lnTo>
                    <a:lnTo>
                      <a:pt x="9443" y="12"/>
                    </a:lnTo>
                    <a:close/>
                    <a:moveTo>
                      <a:pt x="7740" y="24"/>
                    </a:moveTo>
                    <a:lnTo>
                      <a:pt x="7752" y="131"/>
                    </a:lnTo>
                    <a:lnTo>
                      <a:pt x="7859" y="131"/>
                    </a:lnTo>
                    <a:lnTo>
                      <a:pt x="7847" y="24"/>
                    </a:lnTo>
                    <a:close/>
                    <a:moveTo>
                      <a:pt x="9657" y="24"/>
                    </a:moveTo>
                    <a:lnTo>
                      <a:pt x="9657" y="131"/>
                    </a:lnTo>
                    <a:lnTo>
                      <a:pt x="9764" y="131"/>
                    </a:lnTo>
                    <a:lnTo>
                      <a:pt x="9764" y="24"/>
                    </a:lnTo>
                    <a:close/>
                    <a:moveTo>
                      <a:pt x="9871" y="36"/>
                    </a:moveTo>
                    <a:lnTo>
                      <a:pt x="9859" y="143"/>
                    </a:lnTo>
                    <a:lnTo>
                      <a:pt x="9966" y="143"/>
                    </a:lnTo>
                    <a:lnTo>
                      <a:pt x="9978" y="36"/>
                    </a:lnTo>
                    <a:close/>
                    <a:moveTo>
                      <a:pt x="7633" y="36"/>
                    </a:moveTo>
                    <a:cubicBezTo>
                      <a:pt x="7597" y="36"/>
                      <a:pt x="7561" y="36"/>
                      <a:pt x="7526" y="48"/>
                    </a:cubicBezTo>
                    <a:lnTo>
                      <a:pt x="7538" y="155"/>
                    </a:lnTo>
                    <a:cubicBezTo>
                      <a:pt x="7573" y="143"/>
                      <a:pt x="7609" y="143"/>
                      <a:pt x="7645" y="143"/>
                    </a:cubicBezTo>
                    <a:lnTo>
                      <a:pt x="7633" y="36"/>
                    </a:lnTo>
                    <a:close/>
                    <a:moveTo>
                      <a:pt x="10086" y="48"/>
                    </a:moveTo>
                    <a:lnTo>
                      <a:pt x="10074" y="155"/>
                    </a:lnTo>
                    <a:lnTo>
                      <a:pt x="10181" y="155"/>
                    </a:lnTo>
                    <a:lnTo>
                      <a:pt x="10193" y="48"/>
                    </a:lnTo>
                    <a:close/>
                    <a:moveTo>
                      <a:pt x="7419" y="48"/>
                    </a:moveTo>
                    <a:cubicBezTo>
                      <a:pt x="7383" y="60"/>
                      <a:pt x="7347" y="60"/>
                      <a:pt x="7323" y="60"/>
                    </a:cubicBezTo>
                    <a:lnTo>
                      <a:pt x="7335" y="167"/>
                    </a:lnTo>
                    <a:cubicBezTo>
                      <a:pt x="7359" y="167"/>
                      <a:pt x="7395" y="167"/>
                      <a:pt x="7430" y="155"/>
                    </a:cubicBezTo>
                    <a:lnTo>
                      <a:pt x="7419" y="48"/>
                    </a:lnTo>
                    <a:close/>
                    <a:moveTo>
                      <a:pt x="10288" y="60"/>
                    </a:moveTo>
                    <a:lnTo>
                      <a:pt x="10288" y="167"/>
                    </a:lnTo>
                    <a:lnTo>
                      <a:pt x="10395" y="167"/>
                    </a:lnTo>
                    <a:lnTo>
                      <a:pt x="10395" y="60"/>
                    </a:lnTo>
                    <a:close/>
                    <a:moveTo>
                      <a:pt x="10502" y="72"/>
                    </a:moveTo>
                    <a:lnTo>
                      <a:pt x="10502" y="179"/>
                    </a:lnTo>
                    <a:lnTo>
                      <a:pt x="10597" y="191"/>
                    </a:lnTo>
                    <a:lnTo>
                      <a:pt x="10609" y="84"/>
                    </a:lnTo>
                    <a:lnTo>
                      <a:pt x="10502" y="72"/>
                    </a:lnTo>
                    <a:close/>
                    <a:moveTo>
                      <a:pt x="7216" y="84"/>
                    </a:moveTo>
                    <a:cubicBezTo>
                      <a:pt x="7180" y="84"/>
                      <a:pt x="7145" y="84"/>
                      <a:pt x="7109" y="95"/>
                    </a:cubicBezTo>
                    <a:lnTo>
                      <a:pt x="7121" y="203"/>
                    </a:lnTo>
                    <a:cubicBezTo>
                      <a:pt x="7157" y="191"/>
                      <a:pt x="7192" y="191"/>
                      <a:pt x="7228" y="191"/>
                    </a:cubicBezTo>
                    <a:lnTo>
                      <a:pt x="7216" y="84"/>
                    </a:lnTo>
                    <a:close/>
                    <a:moveTo>
                      <a:pt x="10717" y="84"/>
                    </a:moveTo>
                    <a:lnTo>
                      <a:pt x="10705" y="191"/>
                    </a:lnTo>
                    <a:lnTo>
                      <a:pt x="10812" y="203"/>
                    </a:lnTo>
                    <a:lnTo>
                      <a:pt x="10824" y="95"/>
                    </a:lnTo>
                    <a:lnTo>
                      <a:pt x="10717" y="84"/>
                    </a:lnTo>
                    <a:close/>
                    <a:moveTo>
                      <a:pt x="10931" y="107"/>
                    </a:moveTo>
                    <a:lnTo>
                      <a:pt x="10919" y="214"/>
                    </a:lnTo>
                    <a:lnTo>
                      <a:pt x="11026" y="214"/>
                    </a:lnTo>
                    <a:lnTo>
                      <a:pt x="11038" y="119"/>
                    </a:lnTo>
                    <a:lnTo>
                      <a:pt x="10931" y="107"/>
                    </a:lnTo>
                    <a:close/>
                    <a:moveTo>
                      <a:pt x="7002" y="107"/>
                    </a:moveTo>
                    <a:cubicBezTo>
                      <a:pt x="6966" y="119"/>
                      <a:pt x="6930" y="119"/>
                      <a:pt x="6895" y="131"/>
                    </a:cubicBezTo>
                    <a:lnTo>
                      <a:pt x="6918" y="238"/>
                    </a:lnTo>
                    <a:cubicBezTo>
                      <a:pt x="6942" y="226"/>
                      <a:pt x="6978" y="226"/>
                      <a:pt x="7014" y="214"/>
                    </a:cubicBezTo>
                    <a:lnTo>
                      <a:pt x="7002" y="107"/>
                    </a:lnTo>
                    <a:close/>
                    <a:moveTo>
                      <a:pt x="11145" y="119"/>
                    </a:moveTo>
                    <a:lnTo>
                      <a:pt x="11133" y="226"/>
                    </a:lnTo>
                    <a:lnTo>
                      <a:pt x="11240" y="238"/>
                    </a:lnTo>
                    <a:lnTo>
                      <a:pt x="11252" y="131"/>
                    </a:lnTo>
                    <a:lnTo>
                      <a:pt x="11145" y="119"/>
                    </a:lnTo>
                    <a:close/>
                    <a:moveTo>
                      <a:pt x="11348" y="143"/>
                    </a:moveTo>
                    <a:lnTo>
                      <a:pt x="11348" y="250"/>
                    </a:lnTo>
                    <a:lnTo>
                      <a:pt x="11455" y="262"/>
                    </a:lnTo>
                    <a:lnTo>
                      <a:pt x="11455" y="155"/>
                    </a:lnTo>
                    <a:lnTo>
                      <a:pt x="11348" y="143"/>
                    </a:lnTo>
                    <a:close/>
                    <a:moveTo>
                      <a:pt x="11562" y="155"/>
                    </a:moveTo>
                    <a:lnTo>
                      <a:pt x="11550" y="262"/>
                    </a:lnTo>
                    <a:lnTo>
                      <a:pt x="11657" y="274"/>
                    </a:lnTo>
                    <a:lnTo>
                      <a:pt x="11669" y="167"/>
                    </a:lnTo>
                    <a:lnTo>
                      <a:pt x="11562" y="155"/>
                    </a:lnTo>
                    <a:close/>
                    <a:moveTo>
                      <a:pt x="6787" y="155"/>
                    </a:moveTo>
                    <a:cubicBezTo>
                      <a:pt x="6752" y="155"/>
                      <a:pt x="6716" y="167"/>
                      <a:pt x="6680" y="179"/>
                    </a:cubicBezTo>
                    <a:lnTo>
                      <a:pt x="6716" y="286"/>
                    </a:lnTo>
                    <a:cubicBezTo>
                      <a:pt x="6740" y="274"/>
                      <a:pt x="6776" y="262"/>
                      <a:pt x="6811" y="262"/>
                    </a:cubicBezTo>
                    <a:lnTo>
                      <a:pt x="6787" y="155"/>
                    </a:lnTo>
                    <a:close/>
                    <a:moveTo>
                      <a:pt x="11776" y="179"/>
                    </a:moveTo>
                    <a:lnTo>
                      <a:pt x="11764" y="286"/>
                    </a:lnTo>
                    <a:lnTo>
                      <a:pt x="11871" y="298"/>
                    </a:lnTo>
                    <a:lnTo>
                      <a:pt x="11883" y="191"/>
                    </a:lnTo>
                    <a:lnTo>
                      <a:pt x="11776" y="179"/>
                    </a:lnTo>
                    <a:close/>
                    <a:moveTo>
                      <a:pt x="11991" y="203"/>
                    </a:moveTo>
                    <a:lnTo>
                      <a:pt x="11979" y="310"/>
                    </a:lnTo>
                    <a:lnTo>
                      <a:pt x="12086" y="322"/>
                    </a:lnTo>
                    <a:lnTo>
                      <a:pt x="12098" y="214"/>
                    </a:lnTo>
                    <a:lnTo>
                      <a:pt x="11991" y="203"/>
                    </a:lnTo>
                    <a:close/>
                    <a:moveTo>
                      <a:pt x="6585" y="203"/>
                    </a:moveTo>
                    <a:cubicBezTo>
                      <a:pt x="6549" y="214"/>
                      <a:pt x="6514" y="226"/>
                      <a:pt x="6478" y="238"/>
                    </a:cubicBezTo>
                    <a:lnTo>
                      <a:pt x="6514" y="334"/>
                    </a:lnTo>
                    <a:cubicBezTo>
                      <a:pt x="6537" y="334"/>
                      <a:pt x="6573" y="322"/>
                      <a:pt x="6609" y="310"/>
                    </a:cubicBezTo>
                    <a:lnTo>
                      <a:pt x="6585" y="203"/>
                    </a:lnTo>
                    <a:close/>
                    <a:moveTo>
                      <a:pt x="12193" y="226"/>
                    </a:moveTo>
                    <a:lnTo>
                      <a:pt x="12193" y="334"/>
                    </a:lnTo>
                    <a:lnTo>
                      <a:pt x="12288" y="345"/>
                    </a:lnTo>
                    <a:lnTo>
                      <a:pt x="12300" y="238"/>
                    </a:lnTo>
                    <a:lnTo>
                      <a:pt x="12193" y="226"/>
                    </a:lnTo>
                    <a:close/>
                    <a:moveTo>
                      <a:pt x="12407" y="250"/>
                    </a:moveTo>
                    <a:lnTo>
                      <a:pt x="12395" y="357"/>
                    </a:lnTo>
                    <a:lnTo>
                      <a:pt x="12502" y="369"/>
                    </a:lnTo>
                    <a:lnTo>
                      <a:pt x="12514" y="262"/>
                    </a:lnTo>
                    <a:lnTo>
                      <a:pt x="12407" y="250"/>
                    </a:lnTo>
                    <a:close/>
                    <a:moveTo>
                      <a:pt x="12622" y="274"/>
                    </a:moveTo>
                    <a:lnTo>
                      <a:pt x="12610" y="381"/>
                    </a:lnTo>
                    <a:lnTo>
                      <a:pt x="12717" y="393"/>
                    </a:lnTo>
                    <a:lnTo>
                      <a:pt x="12729" y="286"/>
                    </a:lnTo>
                    <a:lnTo>
                      <a:pt x="12622" y="274"/>
                    </a:lnTo>
                    <a:close/>
                    <a:moveTo>
                      <a:pt x="6371" y="274"/>
                    </a:moveTo>
                    <a:cubicBezTo>
                      <a:pt x="6335" y="298"/>
                      <a:pt x="6299" y="310"/>
                      <a:pt x="6276" y="322"/>
                    </a:cubicBezTo>
                    <a:lnTo>
                      <a:pt x="6323" y="417"/>
                    </a:lnTo>
                    <a:cubicBezTo>
                      <a:pt x="6347" y="405"/>
                      <a:pt x="6383" y="393"/>
                      <a:pt x="6418" y="381"/>
                    </a:cubicBezTo>
                    <a:lnTo>
                      <a:pt x="6371" y="274"/>
                    </a:lnTo>
                    <a:close/>
                    <a:moveTo>
                      <a:pt x="12836" y="298"/>
                    </a:moveTo>
                    <a:lnTo>
                      <a:pt x="12824" y="405"/>
                    </a:lnTo>
                    <a:lnTo>
                      <a:pt x="12919" y="417"/>
                    </a:lnTo>
                    <a:lnTo>
                      <a:pt x="12931" y="310"/>
                    </a:lnTo>
                    <a:lnTo>
                      <a:pt x="12836" y="298"/>
                    </a:lnTo>
                    <a:close/>
                    <a:moveTo>
                      <a:pt x="13038" y="322"/>
                    </a:moveTo>
                    <a:lnTo>
                      <a:pt x="13026" y="429"/>
                    </a:lnTo>
                    <a:lnTo>
                      <a:pt x="13134" y="441"/>
                    </a:lnTo>
                    <a:lnTo>
                      <a:pt x="13145" y="334"/>
                    </a:lnTo>
                    <a:lnTo>
                      <a:pt x="13038" y="322"/>
                    </a:lnTo>
                    <a:close/>
                    <a:moveTo>
                      <a:pt x="13253" y="345"/>
                    </a:moveTo>
                    <a:lnTo>
                      <a:pt x="13241" y="453"/>
                    </a:lnTo>
                    <a:lnTo>
                      <a:pt x="13348" y="465"/>
                    </a:lnTo>
                    <a:lnTo>
                      <a:pt x="13360" y="357"/>
                    </a:lnTo>
                    <a:lnTo>
                      <a:pt x="13253" y="345"/>
                    </a:lnTo>
                    <a:close/>
                    <a:moveTo>
                      <a:pt x="13467" y="381"/>
                    </a:moveTo>
                    <a:lnTo>
                      <a:pt x="13455" y="476"/>
                    </a:lnTo>
                    <a:lnTo>
                      <a:pt x="13550" y="500"/>
                    </a:lnTo>
                    <a:lnTo>
                      <a:pt x="13562" y="393"/>
                    </a:lnTo>
                    <a:lnTo>
                      <a:pt x="13467" y="381"/>
                    </a:lnTo>
                    <a:close/>
                    <a:moveTo>
                      <a:pt x="6180" y="369"/>
                    </a:moveTo>
                    <a:cubicBezTo>
                      <a:pt x="6145" y="393"/>
                      <a:pt x="6109" y="417"/>
                      <a:pt x="6085" y="429"/>
                    </a:cubicBezTo>
                    <a:lnTo>
                      <a:pt x="6145" y="524"/>
                    </a:lnTo>
                    <a:cubicBezTo>
                      <a:pt x="6168" y="500"/>
                      <a:pt x="6204" y="476"/>
                      <a:pt x="6228" y="465"/>
                    </a:cubicBezTo>
                    <a:lnTo>
                      <a:pt x="6180" y="369"/>
                    </a:lnTo>
                    <a:close/>
                    <a:moveTo>
                      <a:pt x="13669" y="405"/>
                    </a:moveTo>
                    <a:lnTo>
                      <a:pt x="13657" y="512"/>
                    </a:lnTo>
                    <a:lnTo>
                      <a:pt x="13765" y="524"/>
                    </a:lnTo>
                    <a:lnTo>
                      <a:pt x="13776" y="417"/>
                    </a:lnTo>
                    <a:lnTo>
                      <a:pt x="13669" y="405"/>
                    </a:lnTo>
                    <a:close/>
                    <a:moveTo>
                      <a:pt x="13884" y="429"/>
                    </a:moveTo>
                    <a:lnTo>
                      <a:pt x="13872" y="536"/>
                    </a:lnTo>
                    <a:lnTo>
                      <a:pt x="13979" y="548"/>
                    </a:lnTo>
                    <a:lnTo>
                      <a:pt x="13991" y="441"/>
                    </a:lnTo>
                    <a:lnTo>
                      <a:pt x="13884" y="429"/>
                    </a:lnTo>
                    <a:close/>
                    <a:moveTo>
                      <a:pt x="14098" y="465"/>
                    </a:moveTo>
                    <a:lnTo>
                      <a:pt x="14086" y="560"/>
                    </a:lnTo>
                    <a:lnTo>
                      <a:pt x="14181" y="584"/>
                    </a:lnTo>
                    <a:lnTo>
                      <a:pt x="14205" y="476"/>
                    </a:lnTo>
                    <a:lnTo>
                      <a:pt x="14098" y="465"/>
                    </a:lnTo>
                    <a:close/>
                    <a:moveTo>
                      <a:pt x="14312" y="488"/>
                    </a:moveTo>
                    <a:lnTo>
                      <a:pt x="14288" y="595"/>
                    </a:lnTo>
                    <a:lnTo>
                      <a:pt x="14396" y="607"/>
                    </a:lnTo>
                    <a:lnTo>
                      <a:pt x="14407" y="500"/>
                    </a:lnTo>
                    <a:lnTo>
                      <a:pt x="14312" y="488"/>
                    </a:lnTo>
                    <a:close/>
                    <a:moveTo>
                      <a:pt x="14515" y="524"/>
                    </a:moveTo>
                    <a:lnTo>
                      <a:pt x="14503" y="631"/>
                    </a:lnTo>
                    <a:lnTo>
                      <a:pt x="14610" y="643"/>
                    </a:lnTo>
                    <a:lnTo>
                      <a:pt x="14622" y="536"/>
                    </a:lnTo>
                    <a:lnTo>
                      <a:pt x="14515" y="524"/>
                    </a:lnTo>
                    <a:close/>
                    <a:moveTo>
                      <a:pt x="6002" y="500"/>
                    </a:moveTo>
                    <a:cubicBezTo>
                      <a:pt x="5966" y="536"/>
                      <a:pt x="5942" y="560"/>
                      <a:pt x="5918" y="595"/>
                    </a:cubicBezTo>
                    <a:lnTo>
                      <a:pt x="6014" y="655"/>
                    </a:lnTo>
                    <a:cubicBezTo>
                      <a:pt x="6025" y="631"/>
                      <a:pt x="6049" y="607"/>
                      <a:pt x="6073" y="584"/>
                    </a:cubicBezTo>
                    <a:lnTo>
                      <a:pt x="6002" y="500"/>
                    </a:lnTo>
                    <a:close/>
                    <a:moveTo>
                      <a:pt x="14729" y="548"/>
                    </a:moveTo>
                    <a:lnTo>
                      <a:pt x="14717" y="655"/>
                    </a:lnTo>
                    <a:lnTo>
                      <a:pt x="14812" y="667"/>
                    </a:lnTo>
                    <a:lnTo>
                      <a:pt x="14836" y="560"/>
                    </a:lnTo>
                    <a:lnTo>
                      <a:pt x="14729" y="548"/>
                    </a:lnTo>
                    <a:close/>
                    <a:moveTo>
                      <a:pt x="14931" y="584"/>
                    </a:moveTo>
                    <a:lnTo>
                      <a:pt x="14919" y="691"/>
                    </a:lnTo>
                    <a:lnTo>
                      <a:pt x="15027" y="703"/>
                    </a:lnTo>
                    <a:lnTo>
                      <a:pt x="15039" y="595"/>
                    </a:lnTo>
                    <a:lnTo>
                      <a:pt x="14931" y="584"/>
                    </a:lnTo>
                    <a:close/>
                    <a:moveTo>
                      <a:pt x="15158" y="619"/>
                    </a:moveTo>
                    <a:lnTo>
                      <a:pt x="15134" y="667"/>
                    </a:lnTo>
                    <a:lnTo>
                      <a:pt x="15134" y="715"/>
                    </a:lnTo>
                    <a:lnTo>
                      <a:pt x="15241" y="738"/>
                    </a:lnTo>
                    <a:lnTo>
                      <a:pt x="15253" y="631"/>
                    </a:lnTo>
                    <a:lnTo>
                      <a:pt x="15158" y="619"/>
                    </a:lnTo>
                    <a:close/>
                    <a:moveTo>
                      <a:pt x="15360" y="643"/>
                    </a:moveTo>
                    <a:lnTo>
                      <a:pt x="15336" y="750"/>
                    </a:lnTo>
                    <a:lnTo>
                      <a:pt x="15443" y="762"/>
                    </a:lnTo>
                    <a:lnTo>
                      <a:pt x="15467" y="667"/>
                    </a:lnTo>
                    <a:lnTo>
                      <a:pt x="15360" y="643"/>
                    </a:lnTo>
                    <a:close/>
                    <a:moveTo>
                      <a:pt x="15562" y="679"/>
                    </a:moveTo>
                    <a:lnTo>
                      <a:pt x="15550" y="786"/>
                    </a:lnTo>
                    <a:lnTo>
                      <a:pt x="15658" y="798"/>
                    </a:lnTo>
                    <a:lnTo>
                      <a:pt x="15670" y="691"/>
                    </a:lnTo>
                    <a:lnTo>
                      <a:pt x="15562" y="679"/>
                    </a:lnTo>
                    <a:close/>
                    <a:moveTo>
                      <a:pt x="5859" y="691"/>
                    </a:moveTo>
                    <a:cubicBezTo>
                      <a:pt x="5859" y="703"/>
                      <a:pt x="5859" y="715"/>
                      <a:pt x="5847" y="738"/>
                    </a:cubicBezTo>
                    <a:cubicBezTo>
                      <a:pt x="5847" y="762"/>
                      <a:pt x="5835" y="786"/>
                      <a:pt x="5835" y="810"/>
                    </a:cubicBezTo>
                    <a:lnTo>
                      <a:pt x="5930" y="834"/>
                    </a:lnTo>
                    <a:cubicBezTo>
                      <a:pt x="5942" y="810"/>
                      <a:pt x="5942" y="786"/>
                      <a:pt x="5954" y="762"/>
                    </a:cubicBezTo>
                    <a:cubicBezTo>
                      <a:pt x="5954" y="762"/>
                      <a:pt x="5954" y="750"/>
                      <a:pt x="5966" y="738"/>
                    </a:cubicBezTo>
                    <a:lnTo>
                      <a:pt x="5859" y="691"/>
                    </a:lnTo>
                    <a:close/>
                    <a:moveTo>
                      <a:pt x="15777" y="715"/>
                    </a:moveTo>
                    <a:lnTo>
                      <a:pt x="15765" y="822"/>
                    </a:lnTo>
                    <a:lnTo>
                      <a:pt x="15860" y="834"/>
                    </a:lnTo>
                    <a:lnTo>
                      <a:pt x="15884" y="726"/>
                    </a:lnTo>
                    <a:lnTo>
                      <a:pt x="15777" y="715"/>
                    </a:lnTo>
                    <a:close/>
                    <a:moveTo>
                      <a:pt x="15991" y="750"/>
                    </a:moveTo>
                    <a:lnTo>
                      <a:pt x="15967" y="846"/>
                    </a:lnTo>
                    <a:lnTo>
                      <a:pt x="16074" y="869"/>
                    </a:lnTo>
                    <a:lnTo>
                      <a:pt x="16098" y="762"/>
                    </a:lnTo>
                    <a:lnTo>
                      <a:pt x="15991" y="750"/>
                    </a:lnTo>
                    <a:close/>
                    <a:moveTo>
                      <a:pt x="16193" y="786"/>
                    </a:moveTo>
                    <a:lnTo>
                      <a:pt x="16182" y="881"/>
                    </a:lnTo>
                    <a:lnTo>
                      <a:pt x="16265" y="905"/>
                    </a:lnTo>
                    <a:lnTo>
                      <a:pt x="16265" y="798"/>
                    </a:lnTo>
                    <a:lnTo>
                      <a:pt x="16193" y="786"/>
                    </a:lnTo>
                    <a:close/>
                    <a:moveTo>
                      <a:pt x="5811" y="917"/>
                    </a:moveTo>
                    <a:cubicBezTo>
                      <a:pt x="5811" y="929"/>
                      <a:pt x="5811" y="941"/>
                      <a:pt x="5811" y="953"/>
                    </a:cubicBezTo>
                    <a:cubicBezTo>
                      <a:pt x="5811" y="976"/>
                      <a:pt x="5811" y="1012"/>
                      <a:pt x="5823" y="1036"/>
                    </a:cubicBezTo>
                    <a:lnTo>
                      <a:pt x="5930" y="1024"/>
                    </a:lnTo>
                    <a:cubicBezTo>
                      <a:pt x="5918" y="1000"/>
                      <a:pt x="5918" y="976"/>
                      <a:pt x="5918" y="953"/>
                    </a:cubicBezTo>
                    <a:lnTo>
                      <a:pt x="5918" y="929"/>
                    </a:lnTo>
                    <a:lnTo>
                      <a:pt x="5811" y="917"/>
                    </a:lnTo>
                    <a:close/>
                    <a:moveTo>
                      <a:pt x="5942" y="1119"/>
                    </a:moveTo>
                    <a:lnTo>
                      <a:pt x="5835" y="1143"/>
                    </a:lnTo>
                    <a:cubicBezTo>
                      <a:pt x="5847" y="1179"/>
                      <a:pt x="5859" y="1215"/>
                      <a:pt x="5871" y="1250"/>
                    </a:cubicBezTo>
                    <a:lnTo>
                      <a:pt x="5966" y="1215"/>
                    </a:lnTo>
                    <a:cubicBezTo>
                      <a:pt x="5954" y="1179"/>
                      <a:pt x="5942" y="1155"/>
                      <a:pt x="5942" y="1119"/>
                    </a:cubicBezTo>
                    <a:close/>
                    <a:moveTo>
                      <a:pt x="6002" y="1310"/>
                    </a:moveTo>
                    <a:lnTo>
                      <a:pt x="5906" y="1357"/>
                    </a:lnTo>
                    <a:cubicBezTo>
                      <a:pt x="5918" y="1381"/>
                      <a:pt x="5942" y="1417"/>
                      <a:pt x="5954" y="1453"/>
                    </a:cubicBezTo>
                    <a:lnTo>
                      <a:pt x="6049" y="1405"/>
                    </a:lnTo>
                    <a:cubicBezTo>
                      <a:pt x="6037" y="1369"/>
                      <a:pt x="6025" y="1346"/>
                      <a:pt x="6002" y="1310"/>
                    </a:cubicBezTo>
                    <a:close/>
                    <a:moveTo>
                      <a:pt x="6097" y="1488"/>
                    </a:moveTo>
                    <a:lnTo>
                      <a:pt x="6014" y="1548"/>
                    </a:lnTo>
                    <a:cubicBezTo>
                      <a:pt x="6025" y="1584"/>
                      <a:pt x="6049" y="1608"/>
                      <a:pt x="6073" y="1643"/>
                    </a:cubicBezTo>
                    <a:lnTo>
                      <a:pt x="6156" y="1584"/>
                    </a:lnTo>
                    <a:cubicBezTo>
                      <a:pt x="6133" y="1548"/>
                      <a:pt x="6121" y="1524"/>
                      <a:pt x="6097" y="1488"/>
                    </a:cubicBezTo>
                    <a:close/>
                    <a:moveTo>
                      <a:pt x="6216" y="1667"/>
                    </a:moveTo>
                    <a:lnTo>
                      <a:pt x="6133" y="1727"/>
                    </a:lnTo>
                    <a:cubicBezTo>
                      <a:pt x="6156" y="1750"/>
                      <a:pt x="6180" y="1786"/>
                      <a:pt x="6192" y="1810"/>
                    </a:cubicBezTo>
                    <a:lnTo>
                      <a:pt x="6276" y="1750"/>
                    </a:lnTo>
                    <a:cubicBezTo>
                      <a:pt x="6264" y="1715"/>
                      <a:pt x="6240" y="1691"/>
                      <a:pt x="6216" y="1667"/>
                    </a:cubicBezTo>
                    <a:close/>
                    <a:moveTo>
                      <a:pt x="6347" y="1822"/>
                    </a:moveTo>
                    <a:lnTo>
                      <a:pt x="6264" y="1893"/>
                    </a:lnTo>
                    <a:cubicBezTo>
                      <a:pt x="6287" y="1917"/>
                      <a:pt x="6311" y="1953"/>
                      <a:pt x="6335" y="1977"/>
                    </a:cubicBezTo>
                    <a:lnTo>
                      <a:pt x="6418" y="1905"/>
                    </a:lnTo>
                    <a:cubicBezTo>
                      <a:pt x="6395" y="1881"/>
                      <a:pt x="6371" y="1858"/>
                      <a:pt x="6347" y="1822"/>
                    </a:cubicBezTo>
                    <a:close/>
                    <a:moveTo>
                      <a:pt x="6490" y="1989"/>
                    </a:moveTo>
                    <a:lnTo>
                      <a:pt x="6406" y="2060"/>
                    </a:lnTo>
                    <a:cubicBezTo>
                      <a:pt x="6430" y="2084"/>
                      <a:pt x="6454" y="2108"/>
                      <a:pt x="6478" y="2131"/>
                    </a:cubicBezTo>
                    <a:lnTo>
                      <a:pt x="6561" y="2060"/>
                    </a:lnTo>
                    <a:cubicBezTo>
                      <a:pt x="6537" y="2036"/>
                      <a:pt x="6514" y="2012"/>
                      <a:pt x="6490" y="1989"/>
                    </a:cubicBezTo>
                    <a:close/>
                    <a:moveTo>
                      <a:pt x="6633" y="2143"/>
                    </a:moveTo>
                    <a:lnTo>
                      <a:pt x="6549" y="2215"/>
                    </a:lnTo>
                    <a:lnTo>
                      <a:pt x="6633" y="2286"/>
                    </a:lnTo>
                    <a:lnTo>
                      <a:pt x="6704" y="2215"/>
                    </a:lnTo>
                    <a:cubicBezTo>
                      <a:pt x="6680" y="2191"/>
                      <a:pt x="6657" y="2167"/>
                      <a:pt x="6633" y="2143"/>
                    </a:cubicBezTo>
                    <a:close/>
                    <a:moveTo>
                      <a:pt x="6776" y="2286"/>
                    </a:moveTo>
                    <a:lnTo>
                      <a:pt x="6704" y="2370"/>
                    </a:lnTo>
                    <a:lnTo>
                      <a:pt x="6787" y="2441"/>
                    </a:lnTo>
                    <a:lnTo>
                      <a:pt x="6859" y="2358"/>
                    </a:lnTo>
                    <a:lnTo>
                      <a:pt x="6776" y="2286"/>
                    </a:lnTo>
                    <a:close/>
                    <a:moveTo>
                      <a:pt x="6930" y="2429"/>
                    </a:moveTo>
                    <a:lnTo>
                      <a:pt x="6859" y="2512"/>
                    </a:lnTo>
                    <a:lnTo>
                      <a:pt x="6942" y="2584"/>
                    </a:lnTo>
                    <a:lnTo>
                      <a:pt x="7014" y="2500"/>
                    </a:lnTo>
                    <a:lnTo>
                      <a:pt x="6930" y="2429"/>
                    </a:lnTo>
                    <a:close/>
                    <a:moveTo>
                      <a:pt x="7085" y="2572"/>
                    </a:moveTo>
                    <a:lnTo>
                      <a:pt x="7014" y="2655"/>
                    </a:lnTo>
                    <a:lnTo>
                      <a:pt x="7097" y="2727"/>
                    </a:lnTo>
                    <a:lnTo>
                      <a:pt x="7168" y="2643"/>
                    </a:lnTo>
                    <a:lnTo>
                      <a:pt x="7085" y="2572"/>
                    </a:lnTo>
                    <a:close/>
                    <a:moveTo>
                      <a:pt x="7240" y="2715"/>
                    </a:moveTo>
                    <a:lnTo>
                      <a:pt x="7180" y="2798"/>
                    </a:lnTo>
                    <a:lnTo>
                      <a:pt x="7252" y="2870"/>
                    </a:lnTo>
                    <a:lnTo>
                      <a:pt x="7323" y="2786"/>
                    </a:lnTo>
                    <a:lnTo>
                      <a:pt x="7240" y="2715"/>
                    </a:lnTo>
                    <a:close/>
                    <a:moveTo>
                      <a:pt x="7407" y="2858"/>
                    </a:moveTo>
                    <a:lnTo>
                      <a:pt x="7335" y="2941"/>
                    </a:lnTo>
                    <a:lnTo>
                      <a:pt x="7419" y="3012"/>
                    </a:lnTo>
                    <a:lnTo>
                      <a:pt x="7490" y="2929"/>
                    </a:lnTo>
                    <a:lnTo>
                      <a:pt x="7407" y="2858"/>
                    </a:lnTo>
                    <a:close/>
                    <a:moveTo>
                      <a:pt x="7561" y="3001"/>
                    </a:moveTo>
                    <a:lnTo>
                      <a:pt x="7490" y="3084"/>
                    </a:lnTo>
                    <a:lnTo>
                      <a:pt x="7573" y="3143"/>
                    </a:lnTo>
                    <a:lnTo>
                      <a:pt x="7645" y="3072"/>
                    </a:lnTo>
                    <a:lnTo>
                      <a:pt x="7561" y="3001"/>
                    </a:lnTo>
                    <a:close/>
                    <a:moveTo>
                      <a:pt x="84" y="3143"/>
                    </a:moveTo>
                    <a:lnTo>
                      <a:pt x="1" y="3215"/>
                    </a:lnTo>
                    <a:cubicBezTo>
                      <a:pt x="1" y="3215"/>
                      <a:pt x="37" y="3239"/>
                      <a:pt x="84" y="3286"/>
                    </a:cubicBezTo>
                    <a:lnTo>
                      <a:pt x="156" y="3215"/>
                    </a:lnTo>
                    <a:cubicBezTo>
                      <a:pt x="108" y="3167"/>
                      <a:pt x="84" y="3143"/>
                      <a:pt x="84" y="3143"/>
                    </a:cubicBezTo>
                    <a:close/>
                    <a:moveTo>
                      <a:pt x="7728" y="3143"/>
                    </a:moveTo>
                    <a:lnTo>
                      <a:pt x="7657" y="3215"/>
                    </a:lnTo>
                    <a:lnTo>
                      <a:pt x="7728" y="3286"/>
                    </a:lnTo>
                    <a:lnTo>
                      <a:pt x="7800" y="3215"/>
                    </a:lnTo>
                    <a:lnTo>
                      <a:pt x="7728" y="3143"/>
                    </a:lnTo>
                    <a:close/>
                    <a:moveTo>
                      <a:pt x="239" y="3286"/>
                    </a:moveTo>
                    <a:lnTo>
                      <a:pt x="168" y="3358"/>
                    </a:lnTo>
                    <a:cubicBezTo>
                      <a:pt x="191" y="3382"/>
                      <a:pt x="215" y="3405"/>
                      <a:pt x="239" y="3429"/>
                    </a:cubicBezTo>
                    <a:lnTo>
                      <a:pt x="310" y="3346"/>
                    </a:lnTo>
                    <a:cubicBezTo>
                      <a:pt x="287" y="3322"/>
                      <a:pt x="263" y="3298"/>
                      <a:pt x="239" y="3286"/>
                    </a:cubicBezTo>
                    <a:close/>
                    <a:moveTo>
                      <a:pt x="7883" y="3286"/>
                    </a:moveTo>
                    <a:lnTo>
                      <a:pt x="7811" y="3358"/>
                    </a:lnTo>
                    <a:lnTo>
                      <a:pt x="7895" y="3429"/>
                    </a:lnTo>
                    <a:lnTo>
                      <a:pt x="7954" y="3358"/>
                    </a:lnTo>
                    <a:lnTo>
                      <a:pt x="7883" y="3286"/>
                    </a:lnTo>
                    <a:close/>
                    <a:moveTo>
                      <a:pt x="394" y="3417"/>
                    </a:moveTo>
                    <a:lnTo>
                      <a:pt x="322" y="3501"/>
                    </a:lnTo>
                    <a:lnTo>
                      <a:pt x="406" y="3572"/>
                    </a:lnTo>
                    <a:lnTo>
                      <a:pt x="477" y="3489"/>
                    </a:lnTo>
                    <a:lnTo>
                      <a:pt x="394" y="3417"/>
                    </a:lnTo>
                    <a:close/>
                    <a:moveTo>
                      <a:pt x="8038" y="3429"/>
                    </a:moveTo>
                    <a:lnTo>
                      <a:pt x="7966" y="3501"/>
                    </a:lnTo>
                    <a:lnTo>
                      <a:pt x="8050" y="3572"/>
                    </a:lnTo>
                    <a:lnTo>
                      <a:pt x="8121" y="3501"/>
                    </a:lnTo>
                    <a:lnTo>
                      <a:pt x="8038" y="3429"/>
                    </a:lnTo>
                    <a:close/>
                    <a:moveTo>
                      <a:pt x="549" y="3560"/>
                    </a:moveTo>
                    <a:lnTo>
                      <a:pt x="489" y="3632"/>
                    </a:lnTo>
                    <a:lnTo>
                      <a:pt x="572" y="3703"/>
                    </a:lnTo>
                    <a:lnTo>
                      <a:pt x="632" y="3620"/>
                    </a:lnTo>
                    <a:lnTo>
                      <a:pt x="549" y="3560"/>
                    </a:lnTo>
                    <a:close/>
                    <a:moveTo>
                      <a:pt x="8192" y="3572"/>
                    </a:moveTo>
                    <a:lnTo>
                      <a:pt x="8121" y="3643"/>
                    </a:lnTo>
                    <a:lnTo>
                      <a:pt x="8204" y="3715"/>
                    </a:lnTo>
                    <a:lnTo>
                      <a:pt x="8276" y="3643"/>
                    </a:lnTo>
                    <a:cubicBezTo>
                      <a:pt x="8240" y="3620"/>
                      <a:pt x="8216" y="3596"/>
                      <a:pt x="8192" y="3572"/>
                    </a:cubicBezTo>
                    <a:close/>
                    <a:moveTo>
                      <a:pt x="715" y="3691"/>
                    </a:moveTo>
                    <a:lnTo>
                      <a:pt x="656" y="3774"/>
                    </a:lnTo>
                    <a:cubicBezTo>
                      <a:pt x="680" y="3798"/>
                      <a:pt x="703" y="3822"/>
                      <a:pt x="739" y="3834"/>
                    </a:cubicBezTo>
                    <a:lnTo>
                      <a:pt x="799" y="3751"/>
                    </a:lnTo>
                    <a:cubicBezTo>
                      <a:pt x="775" y="3727"/>
                      <a:pt x="739" y="3703"/>
                      <a:pt x="715" y="3691"/>
                    </a:cubicBezTo>
                    <a:close/>
                    <a:moveTo>
                      <a:pt x="8347" y="3715"/>
                    </a:moveTo>
                    <a:lnTo>
                      <a:pt x="8276" y="3798"/>
                    </a:lnTo>
                    <a:cubicBezTo>
                      <a:pt x="8300" y="3822"/>
                      <a:pt x="8323" y="3846"/>
                      <a:pt x="8347" y="3870"/>
                    </a:cubicBezTo>
                    <a:lnTo>
                      <a:pt x="8431" y="3798"/>
                    </a:lnTo>
                    <a:lnTo>
                      <a:pt x="8347" y="3715"/>
                    </a:lnTo>
                    <a:close/>
                    <a:moveTo>
                      <a:pt x="882" y="3822"/>
                    </a:moveTo>
                    <a:lnTo>
                      <a:pt x="822" y="3905"/>
                    </a:lnTo>
                    <a:lnTo>
                      <a:pt x="906" y="3965"/>
                    </a:lnTo>
                    <a:lnTo>
                      <a:pt x="965" y="3882"/>
                    </a:lnTo>
                    <a:lnTo>
                      <a:pt x="882" y="3822"/>
                    </a:lnTo>
                    <a:close/>
                    <a:moveTo>
                      <a:pt x="8502" y="3870"/>
                    </a:moveTo>
                    <a:lnTo>
                      <a:pt x="8419" y="3941"/>
                    </a:lnTo>
                    <a:cubicBezTo>
                      <a:pt x="8454" y="3965"/>
                      <a:pt x="8466" y="3989"/>
                      <a:pt x="8502" y="4024"/>
                    </a:cubicBezTo>
                    <a:lnTo>
                      <a:pt x="8573" y="3953"/>
                    </a:lnTo>
                    <a:cubicBezTo>
                      <a:pt x="8550" y="3917"/>
                      <a:pt x="8526" y="3894"/>
                      <a:pt x="8502" y="3870"/>
                    </a:cubicBezTo>
                    <a:close/>
                    <a:moveTo>
                      <a:pt x="1049" y="3953"/>
                    </a:moveTo>
                    <a:lnTo>
                      <a:pt x="989" y="4036"/>
                    </a:lnTo>
                    <a:lnTo>
                      <a:pt x="1072" y="4096"/>
                    </a:lnTo>
                    <a:lnTo>
                      <a:pt x="1132" y="4013"/>
                    </a:lnTo>
                    <a:lnTo>
                      <a:pt x="1049" y="3953"/>
                    </a:lnTo>
                    <a:close/>
                    <a:moveTo>
                      <a:pt x="8645" y="4024"/>
                    </a:moveTo>
                    <a:lnTo>
                      <a:pt x="8573" y="4096"/>
                    </a:lnTo>
                    <a:cubicBezTo>
                      <a:pt x="8585" y="4120"/>
                      <a:pt x="8609" y="4144"/>
                      <a:pt x="8633" y="4179"/>
                    </a:cubicBezTo>
                    <a:lnTo>
                      <a:pt x="8716" y="4108"/>
                    </a:lnTo>
                    <a:cubicBezTo>
                      <a:pt x="8692" y="4084"/>
                      <a:pt x="8669" y="4048"/>
                      <a:pt x="8645" y="4024"/>
                    </a:cubicBezTo>
                    <a:close/>
                    <a:moveTo>
                      <a:pt x="1227" y="4072"/>
                    </a:moveTo>
                    <a:lnTo>
                      <a:pt x="1156" y="4155"/>
                    </a:lnTo>
                    <a:lnTo>
                      <a:pt x="1251" y="4227"/>
                    </a:lnTo>
                    <a:lnTo>
                      <a:pt x="1311" y="4132"/>
                    </a:lnTo>
                    <a:lnTo>
                      <a:pt x="1227" y="4072"/>
                    </a:lnTo>
                    <a:close/>
                    <a:moveTo>
                      <a:pt x="8788" y="4191"/>
                    </a:moveTo>
                    <a:lnTo>
                      <a:pt x="8704" y="4263"/>
                    </a:lnTo>
                    <a:cubicBezTo>
                      <a:pt x="8728" y="4286"/>
                      <a:pt x="8740" y="4310"/>
                      <a:pt x="8764" y="4334"/>
                    </a:cubicBezTo>
                    <a:lnTo>
                      <a:pt x="8847" y="4275"/>
                    </a:lnTo>
                    <a:cubicBezTo>
                      <a:pt x="8835" y="4251"/>
                      <a:pt x="8812" y="4215"/>
                      <a:pt x="8788" y="4191"/>
                    </a:cubicBezTo>
                    <a:close/>
                    <a:moveTo>
                      <a:pt x="1394" y="4203"/>
                    </a:moveTo>
                    <a:lnTo>
                      <a:pt x="1334" y="4286"/>
                    </a:lnTo>
                    <a:lnTo>
                      <a:pt x="1418" y="4346"/>
                    </a:lnTo>
                    <a:lnTo>
                      <a:pt x="1477" y="4263"/>
                    </a:lnTo>
                    <a:lnTo>
                      <a:pt x="1394" y="4203"/>
                    </a:lnTo>
                    <a:close/>
                    <a:moveTo>
                      <a:pt x="1573" y="4322"/>
                    </a:moveTo>
                    <a:lnTo>
                      <a:pt x="1513" y="4405"/>
                    </a:lnTo>
                    <a:lnTo>
                      <a:pt x="1596" y="4465"/>
                    </a:lnTo>
                    <a:lnTo>
                      <a:pt x="1656" y="4370"/>
                    </a:lnTo>
                    <a:lnTo>
                      <a:pt x="1573" y="4322"/>
                    </a:lnTo>
                    <a:close/>
                    <a:moveTo>
                      <a:pt x="8919" y="4370"/>
                    </a:moveTo>
                    <a:lnTo>
                      <a:pt x="8823" y="4429"/>
                    </a:lnTo>
                    <a:cubicBezTo>
                      <a:pt x="8847" y="4453"/>
                      <a:pt x="8859" y="4477"/>
                      <a:pt x="8883" y="4513"/>
                    </a:cubicBezTo>
                    <a:lnTo>
                      <a:pt x="8978" y="4453"/>
                    </a:lnTo>
                    <a:cubicBezTo>
                      <a:pt x="8954" y="4429"/>
                      <a:pt x="8931" y="4394"/>
                      <a:pt x="8919" y="4370"/>
                    </a:cubicBezTo>
                    <a:close/>
                    <a:moveTo>
                      <a:pt x="1751" y="4429"/>
                    </a:moveTo>
                    <a:lnTo>
                      <a:pt x="1692" y="4525"/>
                    </a:lnTo>
                    <a:lnTo>
                      <a:pt x="1775" y="4584"/>
                    </a:lnTo>
                    <a:lnTo>
                      <a:pt x="1834" y="4489"/>
                    </a:lnTo>
                    <a:lnTo>
                      <a:pt x="1751" y="4429"/>
                    </a:lnTo>
                    <a:close/>
                    <a:moveTo>
                      <a:pt x="1918" y="4548"/>
                    </a:moveTo>
                    <a:lnTo>
                      <a:pt x="1870" y="4632"/>
                    </a:lnTo>
                    <a:lnTo>
                      <a:pt x="1954" y="4691"/>
                    </a:lnTo>
                    <a:lnTo>
                      <a:pt x="2013" y="4608"/>
                    </a:lnTo>
                    <a:lnTo>
                      <a:pt x="1918" y="4548"/>
                    </a:lnTo>
                    <a:close/>
                    <a:moveTo>
                      <a:pt x="9026" y="4548"/>
                    </a:moveTo>
                    <a:lnTo>
                      <a:pt x="8931" y="4596"/>
                    </a:lnTo>
                    <a:cubicBezTo>
                      <a:pt x="8954" y="4632"/>
                      <a:pt x="8966" y="4656"/>
                      <a:pt x="8978" y="4691"/>
                    </a:cubicBezTo>
                    <a:lnTo>
                      <a:pt x="9073" y="4644"/>
                    </a:lnTo>
                    <a:cubicBezTo>
                      <a:pt x="9062" y="4620"/>
                      <a:pt x="9050" y="4584"/>
                      <a:pt x="9026" y="4548"/>
                    </a:cubicBezTo>
                    <a:close/>
                    <a:moveTo>
                      <a:pt x="2108" y="4656"/>
                    </a:moveTo>
                    <a:lnTo>
                      <a:pt x="2049" y="4751"/>
                    </a:lnTo>
                    <a:lnTo>
                      <a:pt x="2144" y="4798"/>
                    </a:lnTo>
                    <a:lnTo>
                      <a:pt x="2192" y="4715"/>
                    </a:lnTo>
                    <a:lnTo>
                      <a:pt x="2108" y="4656"/>
                    </a:lnTo>
                    <a:close/>
                    <a:moveTo>
                      <a:pt x="9109" y="4751"/>
                    </a:moveTo>
                    <a:lnTo>
                      <a:pt x="9014" y="4786"/>
                    </a:lnTo>
                    <a:cubicBezTo>
                      <a:pt x="9026" y="4822"/>
                      <a:pt x="9026" y="4846"/>
                      <a:pt x="9038" y="4882"/>
                    </a:cubicBezTo>
                    <a:lnTo>
                      <a:pt x="9133" y="4858"/>
                    </a:lnTo>
                    <a:cubicBezTo>
                      <a:pt x="9133" y="4834"/>
                      <a:pt x="9121" y="4786"/>
                      <a:pt x="9109" y="4751"/>
                    </a:cubicBezTo>
                    <a:close/>
                    <a:moveTo>
                      <a:pt x="2287" y="4763"/>
                    </a:moveTo>
                    <a:lnTo>
                      <a:pt x="2227" y="4858"/>
                    </a:lnTo>
                    <a:lnTo>
                      <a:pt x="2323" y="4917"/>
                    </a:lnTo>
                    <a:lnTo>
                      <a:pt x="2370" y="4822"/>
                    </a:lnTo>
                    <a:lnTo>
                      <a:pt x="2287" y="4763"/>
                    </a:lnTo>
                    <a:close/>
                    <a:moveTo>
                      <a:pt x="2466" y="4870"/>
                    </a:moveTo>
                    <a:lnTo>
                      <a:pt x="2418" y="4965"/>
                    </a:lnTo>
                    <a:lnTo>
                      <a:pt x="2513" y="5013"/>
                    </a:lnTo>
                    <a:lnTo>
                      <a:pt x="2561" y="4929"/>
                    </a:lnTo>
                    <a:lnTo>
                      <a:pt x="2466" y="4870"/>
                    </a:lnTo>
                    <a:close/>
                    <a:moveTo>
                      <a:pt x="9157" y="4977"/>
                    </a:moveTo>
                    <a:lnTo>
                      <a:pt x="9050" y="4989"/>
                    </a:lnTo>
                    <a:cubicBezTo>
                      <a:pt x="9050" y="5013"/>
                      <a:pt x="9038" y="5048"/>
                      <a:pt x="9038" y="5072"/>
                    </a:cubicBezTo>
                    <a:lnTo>
                      <a:pt x="9145" y="5096"/>
                    </a:lnTo>
                    <a:cubicBezTo>
                      <a:pt x="9145" y="5060"/>
                      <a:pt x="9145" y="5025"/>
                      <a:pt x="9157" y="4989"/>
                    </a:cubicBezTo>
                    <a:lnTo>
                      <a:pt x="9157" y="4977"/>
                    </a:lnTo>
                    <a:close/>
                    <a:moveTo>
                      <a:pt x="2656" y="4977"/>
                    </a:moveTo>
                    <a:lnTo>
                      <a:pt x="2608" y="5060"/>
                    </a:lnTo>
                    <a:lnTo>
                      <a:pt x="2692" y="5120"/>
                    </a:lnTo>
                    <a:lnTo>
                      <a:pt x="2751" y="5025"/>
                    </a:lnTo>
                    <a:lnTo>
                      <a:pt x="2656" y="4977"/>
                    </a:lnTo>
                    <a:close/>
                    <a:moveTo>
                      <a:pt x="2835" y="5072"/>
                    </a:moveTo>
                    <a:lnTo>
                      <a:pt x="2787" y="5167"/>
                    </a:lnTo>
                    <a:lnTo>
                      <a:pt x="2882" y="5215"/>
                    </a:lnTo>
                    <a:lnTo>
                      <a:pt x="2930" y="5120"/>
                    </a:lnTo>
                    <a:lnTo>
                      <a:pt x="2835" y="5072"/>
                    </a:lnTo>
                    <a:close/>
                    <a:moveTo>
                      <a:pt x="3025" y="5167"/>
                    </a:moveTo>
                    <a:lnTo>
                      <a:pt x="2977" y="5263"/>
                    </a:lnTo>
                    <a:lnTo>
                      <a:pt x="3073" y="5310"/>
                    </a:lnTo>
                    <a:lnTo>
                      <a:pt x="3120" y="5215"/>
                    </a:lnTo>
                    <a:lnTo>
                      <a:pt x="3025" y="5167"/>
                    </a:lnTo>
                    <a:close/>
                    <a:moveTo>
                      <a:pt x="9014" y="5167"/>
                    </a:moveTo>
                    <a:cubicBezTo>
                      <a:pt x="9002" y="5191"/>
                      <a:pt x="8990" y="5227"/>
                      <a:pt x="8978" y="5251"/>
                    </a:cubicBezTo>
                    <a:lnTo>
                      <a:pt x="9062" y="5310"/>
                    </a:lnTo>
                    <a:cubicBezTo>
                      <a:pt x="9085" y="5275"/>
                      <a:pt x="9097" y="5239"/>
                      <a:pt x="9109" y="5203"/>
                    </a:cubicBezTo>
                    <a:lnTo>
                      <a:pt x="9014" y="5167"/>
                    </a:lnTo>
                    <a:close/>
                    <a:moveTo>
                      <a:pt x="3216" y="5263"/>
                    </a:moveTo>
                    <a:lnTo>
                      <a:pt x="3180" y="5358"/>
                    </a:lnTo>
                    <a:lnTo>
                      <a:pt x="3275" y="5394"/>
                    </a:lnTo>
                    <a:lnTo>
                      <a:pt x="3311" y="5298"/>
                    </a:lnTo>
                    <a:lnTo>
                      <a:pt x="3216" y="5263"/>
                    </a:lnTo>
                    <a:close/>
                    <a:moveTo>
                      <a:pt x="3406" y="5346"/>
                    </a:moveTo>
                    <a:lnTo>
                      <a:pt x="3370" y="5441"/>
                    </a:lnTo>
                    <a:cubicBezTo>
                      <a:pt x="3406" y="5453"/>
                      <a:pt x="3430" y="5477"/>
                      <a:pt x="3466" y="5489"/>
                    </a:cubicBezTo>
                    <a:lnTo>
                      <a:pt x="3513" y="5394"/>
                    </a:lnTo>
                    <a:cubicBezTo>
                      <a:pt x="3478" y="5370"/>
                      <a:pt x="3442" y="5358"/>
                      <a:pt x="3406" y="5346"/>
                    </a:cubicBezTo>
                    <a:close/>
                    <a:moveTo>
                      <a:pt x="8919" y="5334"/>
                    </a:moveTo>
                    <a:cubicBezTo>
                      <a:pt x="8895" y="5358"/>
                      <a:pt x="8871" y="5382"/>
                      <a:pt x="8847" y="5406"/>
                    </a:cubicBezTo>
                    <a:lnTo>
                      <a:pt x="8919" y="5489"/>
                    </a:lnTo>
                    <a:cubicBezTo>
                      <a:pt x="8954" y="5453"/>
                      <a:pt x="8978" y="5429"/>
                      <a:pt x="9002" y="5406"/>
                    </a:cubicBezTo>
                    <a:lnTo>
                      <a:pt x="8919" y="5334"/>
                    </a:lnTo>
                    <a:close/>
                    <a:moveTo>
                      <a:pt x="3609" y="5429"/>
                    </a:moveTo>
                    <a:lnTo>
                      <a:pt x="3561" y="5525"/>
                    </a:lnTo>
                    <a:lnTo>
                      <a:pt x="3668" y="5560"/>
                    </a:lnTo>
                    <a:lnTo>
                      <a:pt x="3704" y="5465"/>
                    </a:lnTo>
                    <a:lnTo>
                      <a:pt x="3609" y="5429"/>
                    </a:lnTo>
                    <a:close/>
                    <a:moveTo>
                      <a:pt x="8776" y="5477"/>
                    </a:moveTo>
                    <a:cubicBezTo>
                      <a:pt x="8752" y="5489"/>
                      <a:pt x="8716" y="5513"/>
                      <a:pt x="8692" y="5525"/>
                    </a:cubicBezTo>
                    <a:lnTo>
                      <a:pt x="8752" y="5620"/>
                    </a:lnTo>
                    <a:cubicBezTo>
                      <a:pt x="8776" y="5596"/>
                      <a:pt x="8812" y="5572"/>
                      <a:pt x="8835" y="5560"/>
                    </a:cubicBezTo>
                    <a:lnTo>
                      <a:pt x="8776" y="5477"/>
                    </a:lnTo>
                    <a:close/>
                    <a:moveTo>
                      <a:pt x="3799" y="5513"/>
                    </a:moveTo>
                    <a:lnTo>
                      <a:pt x="3763" y="5608"/>
                    </a:lnTo>
                    <a:lnTo>
                      <a:pt x="3859" y="5644"/>
                    </a:lnTo>
                    <a:lnTo>
                      <a:pt x="3894" y="5548"/>
                    </a:lnTo>
                    <a:lnTo>
                      <a:pt x="3799" y="5513"/>
                    </a:lnTo>
                    <a:close/>
                    <a:moveTo>
                      <a:pt x="4001" y="5584"/>
                    </a:moveTo>
                    <a:lnTo>
                      <a:pt x="3966" y="5679"/>
                    </a:lnTo>
                    <a:cubicBezTo>
                      <a:pt x="4001" y="5691"/>
                      <a:pt x="4025" y="5703"/>
                      <a:pt x="4061" y="5715"/>
                    </a:cubicBezTo>
                    <a:lnTo>
                      <a:pt x="4097" y="5620"/>
                    </a:lnTo>
                    <a:cubicBezTo>
                      <a:pt x="4061" y="5608"/>
                      <a:pt x="4037" y="5596"/>
                      <a:pt x="4001" y="5584"/>
                    </a:cubicBezTo>
                    <a:close/>
                    <a:moveTo>
                      <a:pt x="8597" y="5584"/>
                    </a:moveTo>
                    <a:cubicBezTo>
                      <a:pt x="8573" y="5596"/>
                      <a:pt x="8538" y="5620"/>
                      <a:pt x="8514" y="5632"/>
                    </a:cubicBezTo>
                    <a:lnTo>
                      <a:pt x="8562" y="5727"/>
                    </a:lnTo>
                    <a:cubicBezTo>
                      <a:pt x="8585" y="5715"/>
                      <a:pt x="8621" y="5691"/>
                      <a:pt x="8657" y="5679"/>
                    </a:cubicBezTo>
                    <a:lnTo>
                      <a:pt x="8597" y="5584"/>
                    </a:lnTo>
                    <a:close/>
                    <a:moveTo>
                      <a:pt x="4204" y="5656"/>
                    </a:moveTo>
                    <a:lnTo>
                      <a:pt x="4168" y="5751"/>
                    </a:lnTo>
                    <a:cubicBezTo>
                      <a:pt x="4204" y="5763"/>
                      <a:pt x="4228" y="5775"/>
                      <a:pt x="4263" y="5787"/>
                    </a:cubicBezTo>
                    <a:lnTo>
                      <a:pt x="4299" y="5679"/>
                    </a:lnTo>
                    <a:cubicBezTo>
                      <a:pt x="4263" y="5679"/>
                      <a:pt x="4228" y="5668"/>
                      <a:pt x="4204" y="5656"/>
                    </a:cubicBezTo>
                    <a:close/>
                    <a:moveTo>
                      <a:pt x="8419" y="5679"/>
                    </a:moveTo>
                    <a:cubicBezTo>
                      <a:pt x="8383" y="5691"/>
                      <a:pt x="8347" y="5703"/>
                      <a:pt x="8323" y="5715"/>
                    </a:cubicBezTo>
                    <a:lnTo>
                      <a:pt x="8359" y="5810"/>
                    </a:lnTo>
                    <a:cubicBezTo>
                      <a:pt x="8395" y="5799"/>
                      <a:pt x="8431" y="5787"/>
                      <a:pt x="8454" y="5775"/>
                    </a:cubicBezTo>
                    <a:lnTo>
                      <a:pt x="8419" y="5679"/>
                    </a:lnTo>
                    <a:close/>
                    <a:moveTo>
                      <a:pt x="4394" y="5715"/>
                    </a:moveTo>
                    <a:lnTo>
                      <a:pt x="4371" y="5810"/>
                    </a:lnTo>
                    <a:cubicBezTo>
                      <a:pt x="4406" y="5822"/>
                      <a:pt x="4430" y="5834"/>
                      <a:pt x="4466" y="5846"/>
                    </a:cubicBezTo>
                    <a:lnTo>
                      <a:pt x="4501" y="5751"/>
                    </a:lnTo>
                    <a:cubicBezTo>
                      <a:pt x="4466" y="5739"/>
                      <a:pt x="4430" y="5727"/>
                      <a:pt x="4394" y="5715"/>
                    </a:cubicBezTo>
                    <a:close/>
                    <a:moveTo>
                      <a:pt x="8228" y="5751"/>
                    </a:moveTo>
                    <a:cubicBezTo>
                      <a:pt x="8192" y="5763"/>
                      <a:pt x="8157" y="5775"/>
                      <a:pt x="8121" y="5787"/>
                    </a:cubicBezTo>
                    <a:lnTo>
                      <a:pt x="8157" y="5882"/>
                    </a:lnTo>
                    <a:cubicBezTo>
                      <a:pt x="8192" y="5870"/>
                      <a:pt x="8228" y="5858"/>
                      <a:pt x="8264" y="5846"/>
                    </a:cubicBezTo>
                    <a:lnTo>
                      <a:pt x="8228" y="5751"/>
                    </a:lnTo>
                    <a:close/>
                    <a:moveTo>
                      <a:pt x="4597" y="5775"/>
                    </a:moveTo>
                    <a:lnTo>
                      <a:pt x="4573" y="5882"/>
                    </a:lnTo>
                    <a:cubicBezTo>
                      <a:pt x="4609" y="5882"/>
                      <a:pt x="4644" y="5894"/>
                      <a:pt x="4680" y="5906"/>
                    </a:cubicBezTo>
                    <a:lnTo>
                      <a:pt x="4704" y="5799"/>
                    </a:lnTo>
                    <a:cubicBezTo>
                      <a:pt x="4668" y="5799"/>
                      <a:pt x="4632" y="5787"/>
                      <a:pt x="4597" y="5775"/>
                    </a:cubicBezTo>
                    <a:close/>
                    <a:moveTo>
                      <a:pt x="4799" y="5834"/>
                    </a:moveTo>
                    <a:lnTo>
                      <a:pt x="4775" y="5929"/>
                    </a:lnTo>
                    <a:cubicBezTo>
                      <a:pt x="4811" y="5941"/>
                      <a:pt x="4847" y="5953"/>
                      <a:pt x="4882" y="5953"/>
                    </a:cubicBezTo>
                    <a:lnTo>
                      <a:pt x="4906" y="5858"/>
                    </a:lnTo>
                    <a:cubicBezTo>
                      <a:pt x="4871" y="5846"/>
                      <a:pt x="4835" y="5834"/>
                      <a:pt x="4799" y="5834"/>
                    </a:cubicBezTo>
                    <a:close/>
                    <a:moveTo>
                      <a:pt x="8026" y="5810"/>
                    </a:moveTo>
                    <a:cubicBezTo>
                      <a:pt x="7990" y="5822"/>
                      <a:pt x="7954" y="5834"/>
                      <a:pt x="7919" y="5846"/>
                    </a:cubicBezTo>
                    <a:lnTo>
                      <a:pt x="7954" y="5953"/>
                    </a:lnTo>
                    <a:cubicBezTo>
                      <a:pt x="7990" y="5941"/>
                      <a:pt x="8014" y="5929"/>
                      <a:pt x="8050" y="5918"/>
                    </a:cubicBezTo>
                    <a:lnTo>
                      <a:pt x="8026" y="5810"/>
                    </a:lnTo>
                    <a:close/>
                    <a:moveTo>
                      <a:pt x="5013" y="5882"/>
                    </a:moveTo>
                    <a:lnTo>
                      <a:pt x="4990" y="5977"/>
                    </a:lnTo>
                    <a:cubicBezTo>
                      <a:pt x="5025" y="5989"/>
                      <a:pt x="5061" y="6001"/>
                      <a:pt x="5085" y="6001"/>
                    </a:cubicBezTo>
                    <a:lnTo>
                      <a:pt x="5109" y="5906"/>
                    </a:lnTo>
                    <a:lnTo>
                      <a:pt x="5013" y="5882"/>
                    </a:lnTo>
                    <a:close/>
                    <a:moveTo>
                      <a:pt x="7823" y="5870"/>
                    </a:moveTo>
                    <a:lnTo>
                      <a:pt x="7800" y="5882"/>
                    </a:lnTo>
                    <a:cubicBezTo>
                      <a:pt x="7764" y="5882"/>
                      <a:pt x="7740" y="5894"/>
                      <a:pt x="7716" y="5894"/>
                    </a:cubicBezTo>
                    <a:lnTo>
                      <a:pt x="7740" y="6001"/>
                    </a:lnTo>
                    <a:cubicBezTo>
                      <a:pt x="7764" y="5989"/>
                      <a:pt x="7800" y="5989"/>
                      <a:pt x="7823" y="5977"/>
                    </a:cubicBezTo>
                    <a:lnTo>
                      <a:pt x="7847" y="5977"/>
                    </a:lnTo>
                    <a:lnTo>
                      <a:pt x="7823" y="5870"/>
                    </a:lnTo>
                    <a:close/>
                    <a:moveTo>
                      <a:pt x="5216" y="5918"/>
                    </a:moveTo>
                    <a:lnTo>
                      <a:pt x="5192" y="6025"/>
                    </a:lnTo>
                    <a:cubicBezTo>
                      <a:pt x="5228" y="6037"/>
                      <a:pt x="5263" y="6037"/>
                      <a:pt x="5299" y="6049"/>
                    </a:cubicBezTo>
                    <a:lnTo>
                      <a:pt x="5323" y="5941"/>
                    </a:lnTo>
                    <a:cubicBezTo>
                      <a:pt x="5287" y="5941"/>
                      <a:pt x="5252" y="5929"/>
                      <a:pt x="5216" y="5918"/>
                    </a:cubicBezTo>
                    <a:close/>
                    <a:moveTo>
                      <a:pt x="7621" y="5918"/>
                    </a:moveTo>
                    <a:cubicBezTo>
                      <a:pt x="7585" y="5929"/>
                      <a:pt x="7549" y="5929"/>
                      <a:pt x="7514" y="5941"/>
                    </a:cubicBezTo>
                    <a:lnTo>
                      <a:pt x="7538" y="6049"/>
                    </a:lnTo>
                    <a:cubicBezTo>
                      <a:pt x="7573" y="6037"/>
                      <a:pt x="7609" y="6037"/>
                      <a:pt x="7633" y="6025"/>
                    </a:cubicBezTo>
                    <a:lnTo>
                      <a:pt x="7621" y="5918"/>
                    </a:lnTo>
                    <a:close/>
                    <a:moveTo>
                      <a:pt x="5418" y="5953"/>
                    </a:moveTo>
                    <a:lnTo>
                      <a:pt x="5406" y="6060"/>
                    </a:lnTo>
                    <a:cubicBezTo>
                      <a:pt x="5442" y="6072"/>
                      <a:pt x="5478" y="6072"/>
                      <a:pt x="5514" y="6084"/>
                    </a:cubicBezTo>
                    <a:lnTo>
                      <a:pt x="5525" y="5977"/>
                    </a:lnTo>
                    <a:cubicBezTo>
                      <a:pt x="5490" y="5965"/>
                      <a:pt x="5454" y="5965"/>
                      <a:pt x="5418" y="5953"/>
                    </a:cubicBezTo>
                    <a:close/>
                    <a:moveTo>
                      <a:pt x="7407" y="5965"/>
                    </a:moveTo>
                    <a:cubicBezTo>
                      <a:pt x="7371" y="5965"/>
                      <a:pt x="7335" y="5977"/>
                      <a:pt x="7311" y="5977"/>
                    </a:cubicBezTo>
                    <a:lnTo>
                      <a:pt x="7323" y="6084"/>
                    </a:lnTo>
                    <a:cubicBezTo>
                      <a:pt x="7359" y="6072"/>
                      <a:pt x="7395" y="6072"/>
                      <a:pt x="7430" y="6060"/>
                    </a:cubicBezTo>
                    <a:lnTo>
                      <a:pt x="7407" y="5965"/>
                    </a:lnTo>
                    <a:close/>
                    <a:moveTo>
                      <a:pt x="5633" y="5989"/>
                    </a:moveTo>
                    <a:lnTo>
                      <a:pt x="5621" y="6096"/>
                    </a:lnTo>
                    <a:cubicBezTo>
                      <a:pt x="5656" y="6096"/>
                      <a:pt x="5692" y="6108"/>
                      <a:pt x="5728" y="6108"/>
                    </a:cubicBezTo>
                    <a:lnTo>
                      <a:pt x="5740" y="6001"/>
                    </a:lnTo>
                    <a:cubicBezTo>
                      <a:pt x="5704" y="6001"/>
                      <a:pt x="5668" y="5989"/>
                      <a:pt x="5633" y="5989"/>
                    </a:cubicBezTo>
                    <a:close/>
                    <a:moveTo>
                      <a:pt x="7204" y="5989"/>
                    </a:moveTo>
                    <a:cubicBezTo>
                      <a:pt x="7168" y="6001"/>
                      <a:pt x="7133" y="6001"/>
                      <a:pt x="7097" y="6001"/>
                    </a:cubicBezTo>
                    <a:lnTo>
                      <a:pt x="7109" y="6108"/>
                    </a:lnTo>
                    <a:lnTo>
                      <a:pt x="7216" y="6096"/>
                    </a:lnTo>
                    <a:lnTo>
                      <a:pt x="7204" y="5989"/>
                    </a:lnTo>
                    <a:close/>
                    <a:moveTo>
                      <a:pt x="5835" y="6013"/>
                    </a:moveTo>
                    <a:lnTo>
                      <a:pt x="5835" y="6120"/>
                    </a:lnTo>
                    <a:cubicBezTo>
                      <a:pt x="5859" y="6120"/>
                      <a:pt x="5895" y="6120"/>
                      <a:pt x="5930" y="6132"/>
                    </a:cubicBezTo>
                    <a:lnTo>
                      <a:pt x="5942" y="6025"/>
                    </a:lnTo>
                    <a:cubicBezTo>
                      <a:pt x="5906" y="6013"/>
                      <a:pt x="5871" y="6013"/>
                      <a:pt x="5835" y="6013"/>
                    </a:cubicBezTo>
                    <a:close/>
                    <a:moveTo>
                      <a:pt x="6990" y="6013"/>
                    </a:moveTo>
                    <a:cubicBezTo>
                      <a:pt x="6954" y="6025"/>
                      <a:pt x="6918" y="6025"/>
                      <a:pt x="6883" y="6025"/>
                    </a:cubicBezTo>
                    <a:lnTo>
                      <a:pt x="6895" y="6132"/>
                    </a:lnTo>
                    <a:cubicBezTo>
                      <a:pt x="6930" y="6132"/>
                      <a:pt x="6966" y="6120"/>
                      <a:pt x="7002" y="6120"/>
                    </a:cubicBezTo>
                    <a:lnTo>
                      <a:pt x="6990" y="6013"/>
                    </a:lnTo>
                    <a:close/>
                    <a:moveTo>
                      <a:pt x="6049" y="6025"/>
                    </a:moveTo>
                    <a:lnTo>
                      <a:pt x="6049" y="6132"/>
                    </a:lnTo>
                    <a:cubicBezTo>
                      <a:pt x="6073" y="6132"/>
                      <a:pt x="6109" y="6144"/>
                      <a:pt x="6145" y="6144"/>
                    </a:cubicBezTo>
                    <a:lnTo>
                      <a:pt x="6156" y="6037"/>
                    </a:lnTo>
                    <a:cubicBezTo>
                      <a:pt x="6121" y="6037"/>
                      <a:pt x="6085" y="6037"/>
                      <a:pt x="6049" y="6025"/>
                    </a:cubicBezTo>
                    <a:close/>
                    <a:moveTo>
                      <a:pt x="6264" y="6037"/>
                    </a:moveTo>
                    <a:lnTo>
                      <a:pt x="6252" y="6144"/>
                    </a:lnTo>
                    <a:lnTo>
                      <a:pt x="6359" y="6144"/>
                    </a:lnTo>
                    <a:lnTo>
                      <a:pt x="6359" y="6049"/>
                    </a:lnTo>
                    <a:cubicBezTo>
                      <a:pt x="6323" y="6037"/>
                      <a:pt x="6287" y="6037"/>
                      <a:pt x="6264" y="6037"/>
                    </a:cubicBezTo>
                    <a:close/>
                    <a:moveTo>
                      <a:pt x="6573" y="6037"/>
                    </a:moveTo>
                    <a:cubicBezTo>
                      <a:pt x="6537" y="6049"/>
                      <a:pt x="6502" y="6049"/>
                      <a:pt x="6466" y="6049"/>
                    </a:cubicBezTo>
                    <a:lnTo>
                      <a:pt x="6466" y="6144"/>
                    </a:lnTo>
                    <a:lnTo>
                      <a:pt x="6573" y="6144"/>
                    </a:lnTo>
                    <a:lnTo>
                      <a:pt x="6573" y="6037"/>
                    </a:lnTo>
                    <a:close/>
                    <a:moveTo>
                      <a:pt x="6680" y="6037"/>
                    </a:moveTo>
                    <a:lnTo>
                      <a:pt x="6680" y="6144"/>
                    </a:lnTo>
                    <a:lnTo>
                      <a:pt x="6787" y="6144"/>
                    </a:lnTo>
                    <a:lnTo>
                      <a:pt x="6787" y="6037"/>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5;p54">
                <a:extLst>
                  <a:ext uri="{FF2B5EF4-FFF2-40B4-BE49-F238E27FC236}">
                    <a16:creationId xmlns:a16="http://schemas.microsoft.com/office/drawing/2014/main" id="{E9F6AD57-EC4F-DC37-E777-7D46161CB9D7}"/>
                  </a:ext>
                </a:extLst>
              </p:cNvPr>
              <p:cNvSpPr/>
              <p:nvPr/>
            </p:nvSpPr>
            <p:spPr>
              <a:xfrm>
                <a:off x="6489775" y="6933725"/>
                <a:ext cx="278350" cy="220000"/>
              </a:xfrm>
              <a:custGeom>
                <a:avLst/>
                <a:gdLst/>
                <a:ahLst/>
                <a:cxnLst/>
                <a:rect l="l" t="t" r="r" b="b"/>
                <a:pathLst>
                  <a:path w="11134" h="8800" extrusionOk="0">
                    <a:moveTo>
                      <a:pt x="11098" y="1"/>
                    </a:moveTo>
                    <a:cubicBezTo>
                      <a:pt x="11074" y="1"/>
                      <a:pt x="8919" y="858"/>
                      <a:pt x="6716" y="2346"/>
                    </a:cubicBezTo>
                    <a:cubicBezTo>
                      <a:pt x="4716" y="3703"/>
                      <a:pt x="2275" y="5882"/>
                      <a:pt x="1930" y="8573"/>
                    </a:cubicBezTo>
                    <a:cubicBezTo>
                      <a:pt x="1573" y="8216"/>
                      <a:pt x="168" y="6668"/>
                      <a:pt x="537" y="5656"/>
                    </a:cubicBezTo>
                    <a:cubicBezTo>
                      <a:pt x="608" y="5454"/>
                      <a:pt x="703" y="5347"/>
                      <a:pt x="846" y="5335"/>
                    </a:cubicBezTo>
                    <a:cubicBezTo>
                      <a:pt x="857" y="5333"/>
                      <a:pt x="868" y="5333"/>
                      <a:pt x="879" y="5333"/>
                    </a:cubicBezTo>
                    <a:cubicBezTo>
                      <a:pt x="1079" y="5333"/>
                      <a:pt x="1346" y="5532"/>
                      <a:pt x="1549" y="5870"/>
                    </a:cubicBezTo>
                    <a:cubicBezTo>
                      <a:pt x="1858" y="6347"/>
                      <a:pt x="2025" y="7061"/>
                      <a:pt x="1715" y="7573"/>
                    </a:cubicBezTo>
                    <a:cubicBezTo>
                      <a:pt x="1682" y="7629"/>
                      <a:pt x="1617" y="7705"/>
                      <a:pt x="1561" y="7705"/>
                    </a:cubicBezTo>
                    <a:cubicBezTo>
                      <a:pt x="1557" y="7705"/>
                      <a:pt x="1553" y="7705"/>
                      <a:pt x="1549" y="7704"/>
                    </a:cubicBezTo>
                    <a:cubicBezTo>
                      <a:pt x="1346" y="7656"/>
                      <a:pt x="1180" y="6775"/>
                      <a:pt x="1096" y="6097"/>
                    </a:cubicBezTo>
                    <a:lnTo>
                      <a:pt x="1096" y="6097"/>
                    </a:lnTo>
                    <a:lnTo>
                      <a:pt x="1394" y="6656"/>
                    </a:lnTo>
                    <a:lnTo>
                      <a:pt x="1489" y="6609"/>
                    </a:lnTo>
                    <a:lnTo>
                      <a:pt x="942" y="5561"/>
                    </a:lnTo>
                    <a:lnTo>
                      <a:pt x="965" y="5823"/>
                    </a:lnTo>
                    <a:cubicBezTo>
                      <a:pt x="989" y="6144"/>
                      <a:pt x="1156" y="7716"/>
                      <a:pt x="1525" y="7811"/>
                    </a:cubicBezTo>
                    <a:cubicBezTo>
                      <a:pt x="1537" y="7814"/>
                      <a:pt x="1549" y="7816"/>
                      <a:pt x="1562" y="7816"/>
                    </a:cubicBezTo>
                    <a:cubicBezTo>
                      <a:pt x="1644" y="7816"/>
                      <a:pt x="1726" y="7747"/>
                      <a:pt x="1799" y="7633"/>
                    </a:cubicBezTo>
                    <a:cubicBezTo>
                      <a:pt x="2144" y="7073"/>
                      <a:pt x="1966" y="6323"/>
                      <a:pt x="1644" y="5811"/>
                    </a:cubicBezTo>
                    <a:cubicBezTo>
                      <a:pt x="1411" y="5445"/>
                      <a:pt x="1127" y="5224"/>
                      <a:pt x="887" y="5224"/>
                    </a:cubicBezTo>
                    <a:cubicBezTo>
                      <a:pt x="869" y="5224"/>
                      <a:pt x="852" y="5225"/>
                      <a:pt x="834" y="5227"/>
                    </a:cubicBezTo>
                    <a:cubicBezTo>
                      <a:pt x="715" y="5239"/>
                      <a:pt x="537" y="5311"/>
                      <a:pt x="430" y="5620"/>
                    </a:cubicBezTo>
                    <a:cubicBezTo>
                      <a:pt x="1" y="6835"/>
                      <a:pt x="1846" y="8645"/>
                      <a:pt x="1930" y="8728"/>
                    </a:cubicBezTo>
                    <a:lnTo>
                      <a:pt x="2013" y="8799"/>
                    </a:lnTo>
                    <a:lnTo>
                      <a:pt x="2013" y="8692"/>
                    </a:lnTo>
                    <a:cubicBezTo>
                      <a:pt x="2561" y="3513"/>
                      <a:pt x="11050" y="132"/>
                      <a:pt x="11133" y="96"/>
                    </a:cubicBezTo>
                    <a:lnTo>
                      <a:pt x="110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06;p54">
                <a:extLst>
                  <a:ext uri="{FF2B5EF4-FFF2-40B4-BE49-F238E27FC236}">
                    <a16:creationId xmlns:a16="http://schemas.microsoft.com/office/drawing/2014/main" id="{289AD8C4-F11F-12D4-4150-AE6923AE881E}"/>
                  </a:ext>
                </a:extLst>
              </p:cNvPr>
              <p:cNvSpPr/>
              <p:nvPr/>
            </p:nvSpPr>
            <p:spPr>
              <a:xfrm>
                <a:off x="6961575" y="6900575"/>
                <a:ext cx="232200" cy="321600"/>
              </a:xfrm>
              <a:custGeom>
                <a:avLst/>
                <a:gdLst/>
                <a:ahLst/>
                <a:cxnLst/>
                <a:rect l="l" t="t" r="r" b="b"/>
                <a:pathLst>
                  <a:path w="9288" h="12864" extrusionOk="0">
                    <a:moveTo>
                      <a:pt x="7789" y="0"/>
                    </a:moveTo>
                    <a:cubicBezTo>
                      <a:pt x="7473" y="0"/>
                      <a:pt x="7137" y="159"/>
                      <a:pt x="6787" y="481"/>
                    </a:cubicBezTo>
                    <a:cubicBezTo>
                      <a:pt x="6215" y="1005"/>
                      <a:pt x="6037" y="1886"/>
                      <a:pt x="5799" y="2994"/>
                    </a:cubicBezTo>
                    <a:cubicBezTo>
                      <a:pt x="5322" y="5303"/>
                      <a:pt x="4656" y="8458"/>
                      <a:pt x="36" y="11137"/>
                    </a:cubicBezTo>
                    <a:lnTo>
                      <a:pt x="0" y="11161"/>
                    </a:lnTo>
                    <a:lnTo>
                      <a:pt x="12" y="11197"/>
                    </a:lnTo>
                    <a:cubicBezTo>
                      <a:pt x="24" y="11221"/>
                      <a:pt x="822" y="12864"/>
                      <a:pt x="2715" y="12864"/>
                    </a:cubicBezTo>
                    <a:cubicBezTo>
                      <a:pt x="2810" y="12864"/>
                      <a:pt x="2906" y="12852"/>
                      <a:pt x="3013" y="12852"/>
                    </a:cubicBezTo>
                    <a:cubicBezTo>
                      <a:pt x="3596" y="12792"/>
                      <a:pt x="3775" y="12566"/>
                      <a:pt x="3810" y="12376"/>
                    </a:cubicBezTo>
                    <a:cubicBezTo>
                      <a:pt x="3906" y="11911"/>
                      <a:pt x="3370" y="11340"/>
                      <a:pt x="2810" y="11030"/>
                    </a:cubicBezTo>
                    <a:cubicBezTo>
                      <a:pt x="2480" y="10841"/>
                      <a:pt x="2158" y="10749"/>
                      <a:pt x="1869" y="10749"/>
                    </a:cubicBezTo>
                    <a:cubicBezTo>
                      <a:pt x="1576" y="10749"/>
                      <a:pt x="1318" y="10844"/>
                      <a:pt x="1120" y="11030"/>
                    </a:cubicBezTo>
                    <a:cubicBezTo>
                      <a:pt x="881" y="11256"/>
                      <a:pt x="798" y="11447"/>
                      <a:pt x="870" y="11614"/>
                    </a:cubicBezTo>
                    <a:cubicBezTo>
                      <a:pt x="1039" y="12004"/>
                      <a:pt x="2082" y="12068"/>
                      <a:pt x="2743" y="12068"/>
                    </a:cubicBezTo>
                    <a:cubicBezTo>
                      <a:pt x="3009" y="12068"/>
                      <a:pt x="3213" y="12058"/>
                      <a:pt x="3275" y="12054"/>
                    </a:cubicBezTo>
                    <a:lnTo>
                      <a:pt x="3537" y="12042"/>
                    </a:lnTo>
                    <a:lnTo>
                      <a:pt x="2048" y="11495"/>
                    </a:lnTo>
                    <a:lnTo>
                      <a:pt x="2013" y="11590"/>
                    </a:lnTo>
                    <a:lnTo>
                      <a:pt x="3001" y="11959"/>
                    </a:lnTo>
                    <a:cubicBezTo>
                      <a:pt x="2942" y="11960"/>
                      <a:pt x="2880" y="11960"/>
                      <a:pt x="2815" y="11960"/>
                    </a:cubicBezTo>
                    <a:cubicBezTo>
                      <a:pt x="2116" y="11960"/>
                      <a:pt x="1106" y="11893"/>
                      <a:pt x="965" y="11566"/>
                    </a:cubicBezTo>
                    <a:cubicBezTo>
                      <a:pt x="917" y="11459"/>
                      <a:pt x="989" y="11304"/>
                      <a:pt x="1191" y="11114"/>
                    </a:cubicBezTo>
                    <a:cubicBezTo>
                      <a:pt x="1370" y="10941"/>
                      <a:pt x="1608" y="10855"/>
                      <a:pt x="1879" y="10855"/>
                    </a:cubicBezTo>
                    <a:cubicBezTo>
                      <a:pt x="2149" y="10855"/>
                      <a:pt x="2453" y="10941"/>
                      <a:pt x="2763" y="11114"/>
                    </a:cubicBezTo>
                    <a:cubicBezTo>
                      <a:pt x="3370" y="11459"/>
                      <a:pt x="3787" y="11995"/>
                      <a:pt x="3703" y="12352"/>
                    </a:cubicBezTo>
                    <a:cubicBezTo>
                      <a:pt x="3656" y="12578"/>
                      <a:pt x="3417" y="12709"/>
                      <a:pt x="3001" y="12745"/>
                    </a:cubicBezTo>
                    <a:cubicBezTo>
                      <a:pt x="2900" y="12754"/>
                      <a:pt x="2803" y="12758"/>
                      <a:pt x="2708" y="12758"/>
                    </a:cubicBezTo>
                    <a:cubicBezTo>
                      <a:pt x="1063" y="12758"/>
                      <a:pt x="278" y="11456"/>
                      <a:pt x="131" y="11197"/>
                    </a:cubicBezTo>
                    <a:cubicBezTo>
                      <a:pt x="4751" y="8506"/>
                      <a:pt x="5418" y="5339"/>
                      <a:pt x="5906" y="3017"/>
                    </a:cubicBezTo>
                    <a:cubicBezTo>
                      <a:pt x="6132" y="1922"/>
                      <a:pt x="6311" y="1053"/>
                      <a:pt x="6858" y="565"/>
                    </a:cubicBezTo>
                    <a:cubicBezTo>
                      <a:pt x="7192" y="259"/>
                      <a:pt x="7503" y="112"/>
                      <a:pt x="7788" y="112"/>
                    </a:cubicBezTo>
                    <a:cubicBezTo>
                      <a:pt x="7869" y="112"/>
                      <a:pt x="7948" y="124"/>
                      <a:pt x="8025" y="148"/>
                    </a:cubicBezTo>
                    <a:cubicBezTo>
                      <a:pt x="8835" y="398"/>
                      <a:pt x="9180" y="1839"/>
                      <a:pt x="9192" y="1862"/>
                    </a:cubicBezTo>
                    <a:lnTo>
                      <a:pt x="9287" y="1839"/>
                    </a:lnTo>
                    <a:cubicBezTo>
                      <a:pt x="9275" y="1767"/>
                      <a:pt x="8918" y="303"/>
                      <a:pt x="8061" y="41"/>
                    </a:cubicBezTo>
                    <a:cubicBezTo>
                      <a:pt x="7972" y="14"/>
                      <a:pt x="7881" y="0"/>
                      <a:pt x="7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6435537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45"/>
          <p:cNvSpPr txBox="1">
            <a:spLocks noGrp="1"/>
          </p:cNvSpPr>
          <p:nvPr>
            <p:ph type="title" idx="2"/>
          </p:nvPr>
        </p:nvSpPr>
        <p:spPr>
          <a:xfrm>
            <a:off x="442133" y="1477409"/>
            <a:ext cx="8362792" cy="194753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6000" dirty="0">
                <a:latin typeface="+mj-lt"/>
              </a:rPr>
              <a:t>1. </a:t>
            </a:r>
            <a:br>
              <a:rPr lang="en" sz="4000" dirty="0">
                <a:latin typeface="+mj-lt"/>
              </a:rPr>
            </a:br>
            <a:r>
              <a:rPr lang="en" sz="4000" dirty="0">
                <a:latin typeface="+mj-lt"/>
              </a:rPr>
              <a:t>PHƯƠNG TRÌNH ĐƯỜNG THẲNG</a:t>
            </a:r>
            <a:endParaRPr sz="4000" dirty="0">
              <a:latin typeface="+mj-lt"/>
            </a:endParaRPr>
          </a:p>
        </p:txBody>
      </p:sp>
      <p:grpSp>
        <p:nvGrpSpPr>
          <p:cNvPr id="887" name="Google Shape;887;p45"/>
          <p:cNvGrpSpPr/>
          <p:nvPr/>
        </p:nvGrpSpPr>
        <p:grpSpPr>
          <a:xfrm>
            <a:off x="443718" y="282151"/>
            <a:ext cx="707179" cy="693561"/>
            <a:chOff x="713222" y="2984673"/>
            <a:chExt cx="1203130" cy="1199852"/>
          </a:xfrm>
        </p:grpSpPr>
        <p:sp>
          <p:nvSpPr>
            <p:cNvPr id="888" name="Google Shape;888;p45"/>
            <p:cNvSpPr/>
            <p:nvPr/>
          </p:nvSpPr>
          <p:spPr>
            <a:xfrm>
              <a:off x="891825" y="4117925"/>
              <a:ext cx="1003200" cy="666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45"/>
            <p:cNvGrpSpPr/>
            <p:nvPr/>
          </p:nvGrpSpPr>
          <p:grpSpPr>
            <a:xfrm>
              <a:off x="713222" y="2984673"/>
              <a:ext cx="1203130" cy="1158074"/>
              <a:chOff x="5518825" y="5502600"/>
              <a:chExt cx="603375" cy="580750"/>
            </a:xfrm>
          </p:grpSpPr>
          <p:sp>
            <p:nvSpPr>
              <p:cNvPr id="890" name="Google Shape;890;p45"/>
              <p:cNvSpPr/>
              <p:nvPr/>
            </p:nvSpPr>
            <p:spPr>
              <a:xfrm>
                <a:off x="5518825" y="5502600"/>
                <a:ext cx="400075" cy="580750"/>
              </a:xfrm>
              <a:custGeom>
                <a:avLst/>
                <a:gdLst/>
                <a:ahLst/>
                <a:cxnLst/>
                <a:rect l="l" t="t" r="r" b="b"/>
                <a:pathLst>
                  <a:path w="16003" h="23230" extrusionOk="0">
                    <a:moveTo>
                      <a:pt x="10859" y="1"/>
                    </a:moveTo>
                    <a:cubicBezTo>
                      <a:pt x="7502" y="763"/>
                      <a:pt x="4597" y="2548"/>
                      <a:pt x="2668" y="5037"/>
                    </a:cubicBezTo>
                    <a:cubicBezTo>
                      <a:pt x="727" y="7549"/>
                      <a:pt x="1" y="10454"/>
                      <a:pt x="632" y="13228"/>
                    </a:cubicBezTo>
                    <a:cubicBezTo>
                      <a:pt x="1275" y="16014"/>
                      <a:pt x="3180" y="18312"/>
                      <a:pt x="6025" y="19729"/>
                    </a:cubicBezTo>
                    <a:cubicBezTo>
                      <a:pt x="7871" y="20646"/>
                      <a:pt x="9954" y="21110"/>
                      <a:pt x="12109" y="21110"/>
                    </a:cubicBezTo>
                    <a:cubicBezTo>
                      <a:pt x="12443" y="21110"/>
                      <a:pt x="12776" y="21098"/>
                      <a:pt x="13110" y="21075"/>
                    </a:cubicBezTo>
                    <a:lnTo>
                      <a:pt x="13110" y="21075"/>
                    </a:lnTo>
                    <a:lnTo>
                      <a:pt x="12824" y="22706"/>
                    </a:lnTo>
                    <a:lnTo>
                      <a:pt x="10788" y="22360"/>
                    </a:lnTo>
                    <a:lnTo>
                      <a:pt x="11216" y="23230"/>
                    </a:lnTo>
                    <a:lnTo>
                      <a:pt x="15574" y="23230"/>
                    </a:lnTo>
                    <a:lnTo>
                      <a:pt x="16003" y="22313"/>
                    </a:lnTo>
                    <a:lnTo>
                      <a:pt x="13907" y="22670"/>
                    </a:lnTo>
                    <a:lnTo>
                      <a:pt x="13538" y="21039"/>
                    </a:lnTo>
                    <a:cubicBezTo>
                      <a:pt x="14217" y="20979"/>
                      <a:pt x="14907" y="20860"/>
                      <a:pt x="15598" y="20705"/>
                    </a:cubicBezTo>
                    <a:lnTo>
                      <a:pt x="15455" y="20098"/>
                    </a:lnTo>
                    <a:cubicBezTo>
                      <a:pt x="14335" y="20355"/>
                      <a:pt x="13210" y="20483"/>
                      <a:pt x="12106" y="20483"/>
                    </a:cubicBezTo>
                    <a:cubicBezTo>
                      <a:pt x="10043" y="20483"/>
                      <a:pt x="8052" y="20038"/>
                      <a:pt x="6299" y="19170"/>
                    </a:cubicBezTo>
                    <a:cubicBezTo>
                      <a:pt x="3632" y="17848"/>
                      <a:pt x="1834" y="15681"/>
                      <a:pt x="1239" y="13097"/>
                    </a:cubicBezTo>
                    <a:cubicBezTo>
                      <a:pt x="644" y="10502"/>
                      <a:pt x="1334" y="7775"/>
                      <a:pt x="3156" y="5418"/>
                    </a:cubicBezTo>
                    <a:cubicBezTo>
                      <a:pt x="5001" y="3049"/>
                      <a:pt x="7787" y="1334"/>
                      <a:pt x="10990" y="608"/>
                    </a:cubicBezTo>
                    <a:lnTo>
                      <a:pt x="108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5575100" y="5527025"/>
                <a:ext cx="547100" cy="458400"/>
              </a:xfrm>
              <a:custGeom>
                <a:avLst/>
                <a:gdLst/>
                <a:ahLst/>
                <a:cxnLst/>
                <a:rect l="l" t="t" r="r" b="b"/>
                <a:pathLst>
                  <a:path w="21884" h="18336" extrusionOk="0">
                    <a:moveTo>
                      <a:pt x="11390" y="0"/>
                    </a:moveTo>
                    <a:cubicBezTo>
                      <a:pt x="10437" y="0"/>
                      <a:pt x="9459" y="108"/>
                      <a:pt x="8477" y="333"/>
                    </a:cubicBezTo>
                    <a:cubicBezTo>
                      <a:pt x="7251" y="607"/>
                      <a:pt x="6120" y="1048"/>
                      <a:pt x="5096" y="1619"/>
                    </a:cubicBezTo>
                    <a:lnTo>
                      <a:pt x="560" y="7227"/>
                    </a:lnTo>
                    <a:lnTo>
                      <a:pt x="0" y="10227"/>
                    </a:lnTo>
                    <a:lnTo>
                      <a:pt x="1286" y="13109"/>
                    </a:lnTo>
                    <a:lnTo>
                      <a:pt x="1667" y="15502"/>
                    </a:lnTo>
                    <a:cubicBezTo>
                      <a:pt x="2810" y="16752"/>
                      <a:pt x="4334" y="17704"/>
                      <a:pt x="6084" y="18252"/>
                    </a:cubicBezTo>
                    <a:lnTo>
                      <a:pt x="7822" y="18335"/>
                    </a:lnTo>
                    <a:lnTo>
                      <a:pt x="11132" y="17419"/>
                    </a:lnTo>
                    <a:lnTo>
                      <a:pt x="13978" y="16823"/>
                    </a:lnTo>
                    <a:lnTo>
                      <a:pt x="17478" y="16240"/>
                    </a:lnTo>
                    <a:cubicBezTo>
                      <a:pt x="20288" y="14097"/>
                      <a:pt x="21884" y="10906"/>
                      <a:pt x="21479" y="7691"/>
                    </a:cubicBezTo>
                    <a:lnTo>
                      <a:pt x="18729" y="3095"/>
                    </a:lnTo>
                    <a:lnTo>
                      <a:pt x="15133" y="583"/>
                    </a:lnTo>
                    <a:cubicBezTo>
                      <a:pt x="13967" y="204"/>
                      <a:pt x="12702" y="0"/>
                      <a:pt x="11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5727200" y="5908950"/>
                <a:ext cx="284875" cy="88100"/>
              </a:xfrm>
              <a:custGeom>
                <a:avLst/>
                <a:gdLst/>
                <a:ahLst/>
                <a:cxnLst/>
                <a:rect l="l" t="t" r="r" b="b"/>
                <a:pathLst>
                  <a:path w="11395" h="3524" extrusionOk="0">
                    <a:moveTo>
                      <a:pt x="8679" y="0"/>
                    </a:moveTo>
                    <a:cubicBezTo>
                      <a:pt x="6842" y="0"/>
                      <a:pt x="4693" y="745"/>
                      <a:pt x="3358" y="1439"/>
                    </a:cubicBezTo>
                    <a:cubicBezTo>
                      <a:pt x="2500" y="1880"/>
                      <a:pt x="1667" y="2332"/>
                      <a:pt x="798" y="2713"/>
                    </a:cubicBezTo>
                    <a:cubicBezTo>
                      <a:pt x="548" y="2808"/>
                      <a:pt x="274" y="2916"/>
                      <a:pt x="0" y="2975"/>
                    </a:cubicBezTo>
                    <a:cubicBezTo>
                      <a:pt x="1132" y="3334"/>
                      <a:pt x="2352" y="3524"/>
                      <a:pt x="3615" y="3524"/>
                    </a:cubicBezTo>
                    <a:cubicBezTo>
                      <a:pt x="4571" y="3524"/>
                      <a:pt x="5552" y="3415"/>
                      <a:pt x="6537" y="3189"/>
                    </a:cubicBezTo>
                    <a:cubicBezTo>
                      <a:pt x="8382" y="2773"/>
                      <a:pt x="10025" y="1987"/>
                      <a:pt x="11394" y="963"/>
                    </a:cubicBezTo>
                    <a:cubicBezTo>
                      <a:pt x="10759" y="265"/>
                      <a:pt x="9774" y="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5546525" y="5567500"/>
                <a:ext cx="180700" cy="347075"/>
              </a:xfrm>
              <a:custGeom>
                <a:avLst/>
                <a:gdLst/>
                <a:ahLst/>
                <a:cxnLst/>
                <a:rect l="l" t="t" r="r" b="b"/>
                <a:pathLst>
                  <a:path w="7228" h="13883" extrusionOk="0">
                    <a:moveTo>
                      <a:pt x="6239" y="0"/>
                    </a:moveTo>
                    <a:cubicBezTo>
                      <a:pt x="2274" y="2191"/>
                      <a:pt x="0" y="6275"/>
                      <a:pt x="905" y="10251"/>
                    </a:cubicBezTo>
                    <a:cubicBezTo>
                      <a:pt x="1215" y="11632"/>
                      <a:pt x="1893" y="12859"/>
                      <a:pt x="2810" y="13883"/>
                    </a:cubicBezTo>
                    <a:cubicBezTo>
                      <a:pt x="2893" y="13609"/>
                      <a:pt x="3036" y="13359"/>
                      <a:pt x="3179" y="13156"/>
                    </a:cubicBezTo>
                    <a:cubicBezTo>
                      <a:pt x="3798" y="12216"/>
                      <a:pt x="5001" y="11704"/>
                      <a:pt x="4977" y="10418"/>
                    </a:cubicBezTo>
                    <a:cubicBezTo>
                      <a:pt x="4917" y="8573"/>
                      <a:pt x="1703" y="9894"/>
                      <a:pt x="1619" y="8049"/>
                    </a:cubicBezTo>
                    <a:cubicBezTo>
                      <a:pt x="1589" y="7321"/>
                      <a:pt x="1909" y="7123"/>
                      <a:pt x="2336" y="7123"/>
                    </a:cubicBezTo>
                    <a:cubicBezTo>
                      <a:pt x="2847" y="7123"/>
                      <a:pt x="3511" y="7408"/>
                      <a:pt x="3909" y="7408"/>
                    </a:cubicBezTo>
                    <a:cubicBezTo>
                      <a:pt x="4098" y="7408"/>
                      <a:pt x="4226" y="7344"/>
                      <a:pt x="4251" y="7156"/>
                    </a:cubicBezTo>
                    <a:cubicBezTo>
                      <a:pt x="4298" y="6810"/>
                      <a:pt x="3465" y="6310"/>
                      <a:pt x="3298" y="6001"/>
                    </a:cubicBezTo>
                    <a:cubicBezTo>
                      <a:pt x="2965" y="5334"/>
                      <a:pt x="3465" y="4917"/>
                      <a:pt x="4072" y="4715"/>
                    </a:cubicBezTo>
                    <a:cubicBezTo>
                      <a:pt x="5251" y="4322"/>
                      <a:pt x="6679" y="4524"/>
                      <a:pt x="7013" y="2989"/>
                    </a:cubicBezTo>
                    <a:cubicBezTo>
                      <a:pt x="7227" y="1977"/>
                      <a:pt x="6799" y="953"/>
                      <a:pt x="6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5913225" y="5541600"/>
                <a:ext cx="198850" cy="317400"/>
              </a:xfrm>
              <a:custGeom>
                <a:avLst/>
                <a:gdLst/>
                <a:ahLst/>
                <a:cxnLst/>
                <a:rect l="l" t="t" r="r" b="b"/>
                <a:pathLst>
                  <a:path w="7954" h="12696" extrusionOk="0">
                    <a:moveTo>
                      <a:pt x="1608" y="0"/>
                    </a:moveTo>
                    <a:cubicBezTo>
                      <a:pt x="1667" y="524"/>
                      <a:pt x="1834" y="1060"/>
                      <a:pt x="2048" y="1512"/>
                    </a:cubicBezTo>
                    <a:cubicBezTo>
                      <a:pt x="2418" y="2286"/>
                      <a:pt x="2977" y="2096"/>
                      <a:pt x="3727" y="2286"/>
                    </a:cubicBezTo>
                    <a:cubicBezTo>
                      <a:pt x="4311" y="2429"/>
                      <a:pt x="5073" y="2727"/>
                      <a:pt x="4846" y="3429"/>
                    </a:cubicBezTo>
                    <a:cubicBezTo>
                      <a:pt x="4584" y="4322"/>
                      <a:pt x="3703" y="4894"/>
                      <a:pt x="3191" y="5620"/>
                    </a:cubicBezTo>
                    <a:cubicBezTo>
                      <a:pt x="2072" y="7215"/>
                      <a:pt x="1" y="10228"/>
                      <a:pt x="2275" y="11764"/>
                    </a:cubicBezTo>
                    <a:cubicBezTo>
                      <a:pt x="2992" y="12225"/>
                      <a:pt x="4002" y="12695"/>
                      <a:pt x="4914" y="12695"/>
                    </a:cubicBezTo>
                    <a:cubicBezTo>
                      <a:pt x="5061" y="12695"/>
                      <a:pt x="5206" y="12683"/>
                      <a:pt x="5346" y="12657"/>
                    </a:cubicBezTo>
                    <a:cubicBezTo>
                      <a:pt x="6406" y="12466"/>
                      <a:pt x="5882" y="11597"/>
                      <a:pt x="5466" y="11061"/>
                    </a:cubicBezTo>
                    <a:cubicBezTo>
                      <a:pt x="4930" y="10287"/>
                      <a:pt x="4168" y="9073"/>
                      <a:pt x="4965" y="8239"/>
                    </a:cubicBezTo>
                    <a:cubicBezTo>
                      <a:pt x="5668" y="7489"/>
                      <a:pt x="6847" y="7120"/>
                      <a:pt x="7954" y="7108"/>
                    </a:cubicBezTo>
                    <a:cubicBezTo>
                      <a:pt x="7918" y="6858"/>
                      <a:pt x="7871" y="6608"/>
                      <a:pt x="7811" y="6346"/>
                    </a:cubicBezTo>
                    <a:cubicBezTo>
                      <a:pt x="7121" y="3310"/>
                      <a:pt x="4715" y="1024"/>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45"/>
          <p:cNvGrpSpPr/>
          <p:nvPr/>
        </p:nvGrpSpPr>
        <p:grpSpPr>
          <a:xfrm>
            <a:off x="7850599" y="3706570"/>
            <a:ext cx="1021867" cy="1133400"/>
            <a:chOff x="6719793" y="1841497"/>
            <a:chExt cx="1610106" cy="1684601"/>
          </a:xfrm>
        </p:grpSpPr>
        <p:grpSp>
          <p:nvGrpSpPr>
            <p:cNvPr id="896" name="Google Shape;896;p45"/>
            <p:cNvGrpSpPr/>
            <p:nvPr/>
          </p:nvGrpSpPr>
          <p:grpSpPr>
            <a:xfrm flipH="1">
              <a:off x="6719793" y="1841497"/>
              <a:ext cx="1610106" cy="1667668"/>
              <a:chOff x="3527525" y="7409750"/>
              <a:chExt cx="434600" cy="450125"/>
            </a:xfrm>
          </p:grpSpPr>
          <p:sp>
            <p:nvSpPr>
              <p:cNvPr id="897" name="Google Shape;897;p45"/>
              <p:cNvSpPr/>
              <p:nvPr/>
            </p:nvSpPr>
            <p:spPr>
              <a:xfrm>
                <a:off x="3648650" y="7409750"/>
                <a:ext cx="113150" cy="185150"/>
              </a:xfrm>
              <a:custGeom>
                <a:avLst/>
                <a:gdLst/>
                <a:ahLst/>
                <a:cxnLst/>
                <a:rect l="l" t="t" r="r" b="b"/>
                <a:pathLst>
                  <a:path w="4526" h="7406" extrusionOk="0">
                    <a:moveTo>
                      <a:pt x="3724" y="1"/>
                    </a:moveTo>
                    <a:cubicBezTo>
                      <a:pt x="2463" y="1"/>
                      <a:pt x="1181" y="418"/>
                      <a:pt x="1" y="1450"/>
                    </a:cubicBezTo>
                    <a:lnTo>
                      <a:pt x="1180" y="6570"/>
                    </a:lnTo>
                    <a:cubicBezTo>
                      <a:pt x="1535" y="7290"/>
                      <a:pt x="2347" y="7405"/>
                      <a:pt x="2832" y="7405"/>
                    </a:cubicBezTo>
                    <a:cubicBezTo>
                      <a:pt x="3060" y="7405"/>
                      <a:pt x="3216" y="7380"/>
                      <a:pt x="3216" y="7380"/>
                    </a:cubicBezTo>
                    <a:lnTo>
                      <a:pt x="4239" y="3974"/>
                    </a:lnTo>
                    <a:cubicBezTo>
                      <a:pt x="4239" y="3974"/>
                      <a:pt x="4525" y="3058"/>
                      <a:pt x="4216" y="22"/>
                    </a:cubicBezTo>
                    <a:cubicBezTo>
                      <a:pt x="4052" y="8"/>
                      <a:pt x="3888" y="1"/>
                      <a:pt x="3724"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3675750" y="7414450"/>
                <a:ext cx="73250" cy="46750"/>
              </a:xfrm>
              <a:custGeom>
                <a:avLst/>
                <a:gdLst/>
                <a:ahLst/>
                <a:cxnLst/>
                <a:rect l="l" t="t" r="r" b="b"/>
                <a:pathLst>
                  <a:path w="2930" h="1870" extrusionOk="0">
                    <a:moveTo>
                      <a:pt x="2370" y="0"/>
                    </a:moveTo>
                    <a:cubicBezTo>
                      <a:pt x="2370" y="476"/>
                      <a:pt x="2227" y="834"/>
                      <a:pt x="1953" y="1072"/>
                    </a:cubicBezTo>
                    <a:cubicBezTo>
                      <a:pt x="1614" y="1359"/>
                      <a:pt x="1143" y="1414"/>
                      <a:pt x="830" y="1414"/>
                    </a:cubicBezTo>
                    <a:cubicBezTo>
                      <a:pt x="637" y="1414"/>
                      <a:pt x="505" y="1393"/>
                      <a:pt x="500" y="1393"/>
                    </a:cubicBezTo>
                    <a:lnTo>
                      <a:pt x="488" y="1488"/>
                    </a:lnTo>
                    <a:cubicBezTo>
                      <a:pt x="500" y="1488"/>
                      <a:pt x="643" y="1512"/>
                      <a:pt x="846" y="1512"/>
                    </a:cubicBezTo>
                    <a:cubicBezTo>
                      <a:pt x="1179" y="1512"/>
                      <a:pt x="1655" y="1453"/>
                      <a:pt x="2012" y="1155"/>
                    </a:cubicBezTo>
                    <a:cubicBezTo>
                      <a:pt x="2322" y="893"/>
                      <a:pt x="2465" y="500"/>
                      <a:pt x="2465" y="0"/>
                    </a:cubicBezTo>
                    <a:close/>
                    <a:moveTo>
                      <a:pt x="2834" y="369"/>
                    </a:moveTo>
                    <a:cubicBezTo>
                      <a:pt x="2798" y="941"/>
                      <a:pt x="2596" y="1346"/>
                      <a:pt x="2239" y="1560"/>
                    </a:cubicBezTo>
                    <a:cubicBezTo>
                      <a:pt x="1997" y="1709"/>
                      <a:pt x="1703" y="1762"/>
                      <a:pt x="1411" y="1762"/>
                    </a:cubicBezTo>
                    <a:cubicBezTo>
                      <a:pt x="725" y="1762"/>
                      <a:pt x="44" y="1473"/>
                      <a:pt x="36" y="1465"/>
                    </a:cubicBezTo>
                    <a:lnTo>
                      <a:pt x="0" y="1560"/>
                    </a:lnTo>
                    <a:cubicBezTo>
                      <a:pt x="36" y="1572"/>
                      <a:pt x="715" y="1869"/>
                      <a:pt x="1405" y="1869"/>
                    </a:cubicBezTo>
                    <a:cubicBezTo>
                      <a:pt x="1715" y="1869"/>
                      <a:pt x="2024" y="1810"/>
                      <a:pt x="2286" y="1643"/>
                    </a:cubicBezTo>
                    <a:cubicBezTo>
                      <a:pt x="2679" y="1417"/>
                      <a:pt x="2894" y="988"/>
                      <a:pt x="2929" y="381"/>
                    </a:cubicBezTo>
                    <a:lnTo>
                      <a:pt x="2834" y="3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3623850" y="7410275"/>
                <a:ext cx="336775" cy="295000"/>
              </a:xfrm>
              <a:custGeom>
                <a:avLst/>
                <a:gdLst/>
                <a:ahLst/>
                <a:cxnLst/>
                <a:rect l="l" t="t" r="r" b="b"/>
                <a:pathLst>
                  <a:path w="13471" h="11800" extrusionOk="0">
                    <a:moveTo>
                      <a:pt x="5208" y="1"/>
                    </a:moveTo>
                    <a:lnTo>
                      <a:pt x="5208" y="1"/>
                    </a:lnTo>
                    <a:cubicBezTo>
                      <a:pt x="5406" y="1951"/>
                      <a:pt x="4254" y="2299"/>
                      <a:pt x="3405" y="2299"/>
                    </a:cubicBezTo>
                    <a:cubicBezTo>
                      <a:pt x="2932" y="2299"/>
                      <a:pt x="2553" y="2191"/>
                      <a:pt x="2553" y="2191"/>
                    </a:cubicBezTo>
                    <a:lnTo>
                      <a:pt x="2553" y="2191"/>
                    </a:lnTo>
                    <a:lnTo>
                      <a:pt x="3565" y="6763"/>
                    </a:lnTo>
                    <a:cubicBezTo>
                      <a:pt x="3565" y="6763"/>
                      <a:pt x="2922" y="6608"/>
                      <a:pt x="2172" y="6549"/>
                    </a:cubicBezTo>
                    <a:cubicBezTo>
                      <a:pt x="1996" y="6536"/>
                      <a:pt x="1816" y="6527"/>
                      <a:pt x="1638" y="6527"/>
                    </a:cubicBezTo>
                    <a:cubicBezTo>
                      <a:pt x="862" y="6527"/>
                      <a:pt x="134" y="6686"/>
                      <a:pt x="76" y="7287"/>
                    </a:cubicBezTo>
                    <a:cubicBezTo>
                      <a:pt x="0" y="7930"/>
                      <a:pt x="940" y="8094"/>
                      <a:pt x="1917" y="8094"/>
                    </a:cubicBezTo>
                    <a:cubicBezTo>
                      <a:pt x="2930" y="8094"/>
                      <a:pt x="3981" y="7918"/>
                      <a:pt x="3981" y="7918"/>
                    </a:cubicBezTo>
                    <a:lnTo>
                      <a:pt x="4196" y="11621"/>
                    </a:lnTo>
                    <a:lnTo>
                      <a:pt x="4624" y="11800"/>
                    </a:lnTo>
                    <a:lnTo>
                      <a:pt x="5851" y="10168"/>
                    </a:lnTo>
                    <a:cubicBezTo>
                      <a:pt x="5969" y="10173"/>
                      <a:pt x="6112" y="10177"/>
                      <a:pt x="6274" y="10177"/>
                    </a:cubicBezTo>
                    <a:cubicBezTo>
                      <a:pt x="7686" y="10177"/>
                      <a:pt x="10575" y="9900"/>
                      <a:pt x="12006" y="7763"/>
                    </a:cubicBezTo>
                    <a:cubicBezTo>
                      <a:pt x="13471" y="5585"/>
                      <a:pt x="9565" y="382"/>
                      <a:pt x="5208" y="1"/>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3742725" y="7562675"/>
                <a:ext cx="123850" cy="87525"/>
              </a:xfrm>
              <a:custGeom>
                <a:avLst/>
                <a:gdLst/>
                <a:ahLst/>
                <a:cxnLst/>
                <a:rect l="l" t="t" r="r" b="b"/>
                <a:pathLst>
                  <a:path w="4954" h="3501" extrusionOk="0">
                    <a:moveTo>
                      <a:pt x="655" y="1"/>
                    </a:moveTo>
                    <a:lnTo>
                      <a:pt x="0" y="382"/>
                    </a:lnTo>
                    <a:lnTo>
                      <a:pt x="48" y="465"/>
                    </a:lnTo>
                    <a:lnTo>
                      <a:pt x="524" y="191"/>
                    </a:lnTo>
                    <a:lnTo>
                      <a:pt x="524" y="191"/>
                    </a:lnTo>
                    <a:cubicBezTo>
                      <a:pt x="512" y="405"/>
                      <a:pt x="512" y="953"/>
                      <a:pt x="857" y="1263"/>
                    </a:cubicBezTo>
                    <a:cubicBezTo>
                      <a:pt x="1023" y="1406"/>
                      <a:pt x="1237" y="1477"/>
                      <a:pt x="1501" y="1477"/>
                    </a:cubicBezTo>
                    <a:cubicBezTo>
                      <a:pt x="1655" y="1477"/>
                      <a:pt x="1825" y="1453"/>
                      <a:pt x="2012" y="1405"/>
                    </a:cubicBezTo>
                    <a:lnTo>
                      <a:pt x="2012" y="1405"/>
                    </a:lnTo>
                    <a:lnTo>
                      <a:pt x="1905" y="3263"/>
                    </a:lnTo>
                    <a:lnTo>
                      <a:pt x="1989" y="3203"/>
                    </a:lnTo>
                    <a:cubicBezTo>
                      <a:pt x="1999" y="3193"/>
                      <a:pt x="2942" y="2520"/>
                      <a:pt x="3758" y="2520"/>
                    </a:cubicBezTo>
                    <a:cubicBezTo>
                      <a:pt x="3896" y="2520"/>
                      <a:pt x="4030" y="2539"/>
                      <a:pt x="4155" y="2584"/>
                    </a:cubicBezTo>
                    <a:cubicBezTo>
                      <a:pt x="4501" y="2715"/>
                      <a:pt x="4739" y="3025"/>
                      <a:pt x="4870" y="3501"/>
                    </a:cubicBezTo>
                    <a:lnTo>
                      <a:pt x="4953" y="3465"/>
                    </a:lnTo>
                    <a:cubicBezTo>
                      <a:pt x="4822" y="2953"/>
                      <a:pt x="4560" y="2632"/>
                      <a:pt x="4191" y="2489"/>
                    </a:cubicBezTo>
                    <a:cubicBezTo>
                      <a:pt x="4052" y="2439"/>
                      <a:pt x="3905" y="2418"/>
                      <a:pt x="3754" y="2418"/>
                    </a:cubicBezTo>
                    <a:cubicBezTo>
                      <a:pt x="3043" y="2418"/>
                      <a:pt x="2268" y="2893"/>
                      <a:pt x="2012" y="3060"/>
                    </a:cubicBezTo>
                    <a:lnTo>
                      <a:pt x="2120" y="1274"/>
                    </a:lnTo>
                    <a:lnTo>
                      <a:pt x="2048" y="1286"/>
                    </a:lnTo>
                    <a:cubicBezTo>
                      <a:pt x="1848" y="1344"/>
                      <a:pt x="1667" y="1372"/>
                      <a:pt x="1507" y="1372"/>
                    </a:cubicBezTo>
                    <a:cubicBezTo>
                      <a:pt x="1266" y="1372"/>
                      <a:pt x="1072" y="1308"/>
                      <a:pt x="929" y="1179"/>
                    </a:cubicBezTo>
                    <a:cubicBezTo>
                      <a:pt x="524" y="834"/>
                      <a:pt x="631" y="108"/>
                      <a:pt x="643" y="96"/>
                    </a:cubicBez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3754625" y="7560000"/>
                <a:ext cx="101825" cy="49850"/>
              </a:xfrm>
              <a:custGeom>
                <a:avLst/>
                <a:gdLst/>
                <a:ahLst/>
                <a:cxnLst/>
                <a:rect l="l" t="t" r="r" b="b"/>
                <a:pathLst>
                  <a:path w="4073" h="1994" extrusionOk="0">
                    <a:moveTo>
                      <a:pt x="3560" y="0"/>
                    </a:moveTo>
                    <a:cubicBezTo>
                      <a:pt x="3077" y="200"/>
                      <a:pt x="2489" y="359"/>
                      <a:pt x="1845" y="359"/>
                    </a:cubicBezTo>
                    <a:cubicBezTo>
                      <a:pt x="1568" y="359"/>
                      <a:pt x="1282" y="330"/>
                      <a:pt x="989" y="262"/>
                    </a:cubicBezTo>
                    <a:lnTo>
                      <a:pt x="0" y="1215"/>
                    </a:lnTo>
                    <a:cubicBezTo>
                      <a:pt x="0" y="1215"/>
                      <a:pt x="655" y="1993"/>
                      <a:pt x="1832" y="1993"/>
                    </a:cubicBezTo>
                    <a:cubicBezTo>
                      <a:pt x="2444" y="1993"/>
                      <a:pt x="3197" y="1783"/>
                      <a:pt x="4072" y="1143"/>
                    </a:cubicBezTo>
                    <a:lnTo>
                      <a:pt x="3560" y="0"/>
                    </a:ln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3643600" y="7472200"/>
                <a:ext cx="234275" cy="134250"/>
              </a:xfrm>
              <a:custGeom>
                <a:avLst/>
                <a:gdLst/>
                <a:ahLst/>
                <a:cxnLst/>
                <a:rect l="l" t="t" r="r" b="b"/>
                <a:pathLst>
                  <a:path w="9371" h="5370" extrusionOk="0">
                    <a:moveTo>
                      <a:pt x="7263" y="1060"/>
                    </a:moveTo>
                    <a:lnTo>
                      <a:pt x="7168" y="1107"/>
                    </a:lnTo>
                    <a:cubicBezTo>
                      <a:pt x="7168" y="1119"/>
                      <a:pt x="7609" y="2012"/>
                      <a:pt x="7418" y="2417"/>
                    </a:cubicBezTo>
                    <a:cubicBezTo>
                      <a:pt x="7382" y="2512"/>
                      <a:pt x="7311" y="2572"/>
                      <a:pt x="7204" y="2596"/>
                    </a:cubicBezTo>
                    <a:cubicBezTo>
                      <a:pt x="7169" y="2607"/>
                      <a:pt x="7135" y="2612"/>
                      <a:pt x="7101" y="2612"/>
                    </a:cubicBezTo>
                    <a:cubicBezTo>
                      <a:pt x="7029" y="2612"/>
                      <a:pt x="6959" y="2588"/>
                      <a:pt x="6894" y="2548"/>
                    </a:cubicBezTo>
                    <a:cubicBezTo>
                      <a:pt x="6513" y="2286"/>
                      <a:pt x="6382" y="1369"/>
                      <a:pt x="6382" y="1357"/>
                    </a:cubicBezTo>
                    <a:lnTo>
                      <a:pt x="6287" y="1369"/>
                    </a:lnTo>
                    <a:cubicBezTo>
                      <a:pt x="6287" y="1417"/>
                      <a:pt x="6418" y="2346"/>
                      <a:pt x="6835" y="2631"/>
                    </a:cubicBezTo>
                    <a:cubicBezTo>
                      <a:pt x="6918" y="2679"/>
                      <a:pt x="7013" y="2715"/>
                      <a:pt x="7108" y="2715"/>
                    </a:cubicBezTo>
                    <a:cubicBezTo>
                      <a:pt x="7144" y="2715"/>
                      <a:pt x="7180" y="2703"/>
                      <a:pt x="7228" y="2691"/>
                    </a:cubicBezTo>
                    <a:cubicBezTo>
                      <a:pt x="7358" y="2667"/>
                      <a:pt x="7454" y="2584"/>
                      <a:pt x="7513" y="2465"/>
                    </a:cubicBezTo>
                    <a:cubicBezTo>
                      <a:pt x="7716" y="2012"/>
                      <a:pt x="7275" y="1095"/>
                      <a:pt x="7263" y="1060"/>
                    </a:cubicBezTo>
                    <a:close/>
                    <a:moveTo>
                      <a:pt x="5906" y="1453"/>
                    </a:moveTo>
                    <a:lnTo>
                      <a:pt x="5823" y="1488"/>
                    </a:lnTo>
                    <a:cubicBezTo>
                      <a:pt x="5823" y="1500"/>
                      <a:pt x="6263" y="2405"/>
                      <a:pt x="6073" y="2810"/>
                    </a:cubicBezTo>
                    <a:cubicBezTo>
                      <a:pt x="6037" y="2905"/>
                      <a:pt x="5965" y="2965"/>
                      <a:pt x="5858" y="2988"/>
                    </a:cubicBezTo>
                    <a:cubicBezTo>
                      <a:pt x="5821" y="2996"/>
                      <a:pt x="5785" y="3000"/>
                      <a:pt x="5752" y="3000"/>
                    </a:cubicBezTo>
                    <a:cubicBezTo>
                      <a:pt x="5679" y="3000"/>
                      <a:pt x="5614" y="2982"/>
                      <a:pt x="5549" y="2941"/>
                    </a:cubicBezTo>
                    <a:cubicBezTo>
                      <a:pt x="5168" y="2679"/>
                      <a:pt x="5037" y="1762"/>
                      <a:pt x="5037" y="1750"/>
                    </a:cubicBezTo>
                    <a:lnTo>
                      <a:pt x="4942" y="1762"/>
                    </a:lnTo>
                    <a:cubicBezTo>
                      <a:pt x="4942" y="1798"/>
                      <a:pt x="5072" y="2727"/>
                      <a:pt x="5489" y="3012"/>
                    </a:cubicBezTo>
                    <a:cubicBezTo>
                      <a:pt x="5573" y="3072"/>
                      <a:pt x="5668" y="3096"/>
                      <a:pt x="5751" y="3096"/>
                    </a:cubicBezTo>
                    <a:cubicBezTo>
                      <a:pt x="5799" y="3096"/>
                      <a:pt x="5834" y="3096"/>
                      <a:pt x="5882" y="3084"/>
                    </a:cubicBezTo>
                    <a:cubicBezTo>
                      <a:pt x="6013" y="3048"/>
                      <a:pt x="6108" y="2977"/>
                      <a:pt x="6168" y="2858"/>
                    </a:cubicBezTo>
                    <a:cubicBezTo>
                      <a:pt x="6370" y="2405"/>
                      <a:pt x="5930" y="1488"/>
                      <a:pt x="5906" y="1453"/>
                    </a:cubicBezTo>
                    <a:close/>
                    <a:moveTo>
                      <a:pt x="7204" y="0"/>
                    </a:moveTo>
                    <a:lnTo>
                      <a:pt x="7120" y="60"/>
                    </a:lnTo>
                    <a:lnTo>
                      <a:pt x="9228" y="2738"/>
                    </a:lnTo>
                    <a:cubicBezTo>
                      <a:pt x="9003" y="2922"/>
                      <a:pt x="7783" y="3822"/>
                      <a:pt x="6278" y="3822"/>
                    </a:cubicBezTo>
                    <a:cubicBezTo>
                      <a:pt x="6026" y="3822"/>
                      <a:pt x="5766" y="3797"/>
                      <a:pt x="5501" y="3739"/>
                    </a:cubicBezTo>
                    <a:cubicBezTo>
                      <a:pt x="5549" y="3631"/>
                      <a:pt x="5680" y="3405"/>
                      <a:pt x="5858" y="3369"/>
                    </a:cubicBezTo>
                    <a:cubicBezTo>
                      <a:pt x="5875" y="3366"/>
                      <a:pt x="5891" y="3365"/>
                      <a:pt x="5907" y="3365"/>
                    </a:cubicBezTo>
                    <a:cubicBezTo>
                      <a:pt x="6022" y="3365"/>
                      <a:pt x="6138" y="3438"/>
                      <a:pt x="6263" y="3584"/>
                    </a:cubicBezTo>
                    <a:lnTo>
                      <a:pt x="6335" y="3524"/>
                    </a:lnTo>
                    <a:cubicBezTo>
                      <a:pt x="6186" y="3355"/>
                      <a:pt x="6038" y="3270"/>
                      <a:pt x="5898" y="3270"/>
                    </a:cubicBezTo>
                    <a:cubicBezTo>
                      <a:pt x="5881" y="3270"/>
                      <a:pt x="5864" y="3272"/>
                      <a:pt x="5846" y="3274"/>
                    </a:cubicBezTo>
                    <a:cubicBezTo>
                      <a:pt x="5549" y="3322"/>
                      <a:pt x="5394" y="3739"/>
                      <a:pt x="5382" y="3762"/>
                    </a:cubicBezTo>
                    <a:lnTo>
                      <a:pt x="5358" y="3810"/>
                    </a:lnTo>
                    <a:lnTo>
                      <a:pt x="5418" y="3822"/>
                    </a:lnTo>
                    <a:cubicBezTo>
                      <a:pt x="5715" y="3893"/>
                      <a:pt x="6001" y="3917"/>
                      <a:pt x="6275" y="3917"/>
                    </a:cubicBezTo>
                    <a:cubicBezTo>
                      <a:pt x="7978" y="3917"/>
                      <a:pt x="9311" y="2810"/>
                      <a:pt x="9335" y="2786"/>
                    </a:cubicBezTo>
                    <a:lnTo>
                      <a:pt x="9371" y="2762"/>
                    </a:lnTo>
                    <a:lnTo>
                      <a:pt x="7204" y="0"/>
                    </a:lnTo>
                    <a:close/>
                    <a:moveTo>
                      <a:pt x="7870" y="4131"/>
                    </a:moveTo>
                    <a:lnTo>
                      <a:pt x="7787" y="4191"/>
                    </a:lnTo>
                    <a:lnTo>
                      <a:pt x="8120" y="4703"/>
                    </a:lnTo>
                    <a:lnTo>
                      <a:pt x="8204" y="4655"/>
                    </a:lnTo>
                    <a:lnTo>
                      <a:pt x="7870" y="4131"/>
                    </a:lnTo>
                    <a:close/>
                    <a:moveTo>
                      <a:pt x="7513" y="4036"/>
                    </a:moveTo>
                    <a:lnTo>
                      <a:pt x="7418" y="4072"/>
                    </a:lnTo>
                    <a:lnTo>
                      <a:pt x="7787" y="4846"/>
                    </a:lnTo>
                    <a:lnTo>
                      <a:pt x="7870" y="4798"/>
                    </a:lnTo>
                    <a:lnTo>
                      <a:pt x="7513" y="4036"/>
                    </a:lnTo>
                    <a:close/>
                    <a:moveTo>
                      <a:pt x="5704" y="4167"/>
                    </a:moveTo>
                    <a:lnTo>
                      <a:pt x="5025" y="4882"/>
                    </a:lnTo>
                    <a:lnTo>
                      <a:pt x="5096" y="4941"/>
                    </a:lnTo>
                    <a:lnTo>
                      <a:pt x="5775" y="4239"/>
                    </a:lnTo>
                    <a:lnTo>
                      <a:pt x="5704" y="4167"/>
                    </a:lnTo>
                    <a:close/>
                    <a:moveTo>
                      <a:pt x="5823" y="4310"/>
                    </a:moveTo>
                    <a:lnTo>
                      <a:pt x="5453" y="4882"/>
                    </a:lnTo>
                    <a:lnTo>
                      <a:pt x="5537" y="4941"/>
                    </a:lnTo>
                    <a:lnTo>
                      <a:pt x="5906" y="4358"/>
                    </a:lnTo>
                    <a:lnTo>
                      <a:pt x="5823" y="4310"/>
                    </a:lnTo>
                    <a:close/>
                    <a:moveTo>
                      <a:pt x="7478" y="4489"/>
                    </a:moveTo>
                    <a:lnTo>
                      <a:pt x="7382" y="4524"/>
                    </a:lnTo>
                    <a:lnTo>
                      <a:pt x="7549" y="5013"/>
                    </a:lnTo>
                    <a:lnTo>
                      <a:pt x="7632" y="4989"/>
                    </a:lnTo>
                    <a:lnTo>
                      <a:pt x="7478" y="4489"/>
                    </a:lnTo>
                    <a:close/>
                    <a:moveTo>
                      <a:pt x="6680" y="4382"/>
                    </a:moveTo>
                    <a:lnTo>
                      <a:pt x="6680" y="5072"/>
                    </a:lnTo>
                    <a:lnTo>
                      <a:pt x="6775" y="5072"/>
                    </a:lnTo>
                    <a:lnTo>
                      <a:pt x="6775" y="4382"/>
                    </a:lnTo>
                    <a:close/>
                    <a:moveTo>
                      <a:pt x="6477" y="4203"/>
                    </a:moveTo>
                    <a:lnTo>
                      <a:pt x="6346" y="5286"/>
                    </a:lnTo>
                    <a:lnTo>
                      <a:pt x="6442" y="5298"/>
                    </a:lnTo>
                    <a:lnTo>
                      <a:pt x="6585" y="4215"/>
                    </a:lnTo>
                    <a:lnTo>
                      <a:pt x="6477" y="4203"/>
                    </a:lnTo>
                    <a:close/>
                    <a:moveTo>
                      <a:pt x="765" y="4437"/>
                    </a:moveTo>
                    <a:cubicBezTo>
                      <a:pt x="687" y="4437"/>
                      <a:pt x="606" y="4445"/>
                      <a:pt x="524" y="4465"/>
                    </a:cubicBezTo>
                    <a:cubicBezTo>
                      <a:pt x="298" y="4512"/>
                      <a:pt x="155" y="4608"/>
                      <a:pt x="96" y="4763"/>
                    </a:cubicBezTo>
                    <a:cubicBezTo>
                      <a:pt x="0" y="4989"/>
                      <a:pt x="143" y="5227"/>
                      <a:pt x="155" y="5239"/>
                    </a:cubicBezTo>
                    <a:lnTo>
                      <a:pt x="239" y="5191"/>
                    </a:lnTo>
                    <a:cubicBezTo>
                      <a:pt x="239" y="5179"/>
                      <a:pt x="108" y="4977"/>
                      <a:pt x="179" y="4798"/>
                    </a:cubicBezTo>
                    <a:cubicBezTo>
                      <a:pt x="227" y="4679"/>
                      <a:pt x="358" y="4596"/>
                      <a:pt x="548" y="4560"/>
                    </a:cubicBezTo>
                    <a:cubicBezTo>
                      <a:pt x="622" y="4542"/>
                      <a:pt x="695" y="4533"/>
                      <a:pt x="767" y="4533"/>
                    </a:cubicBezTo>
                    <a:cubicBezTo>
                      <a:pt x="1067" y="4533"/>
                      <a:pt x="1342" y="4676"/>
                      <a:pt x="1524" y="4810"/>
                    </a:cubicBezTo>
                    <a:cubicBezTo>
                      <a:pt x="1503" y="4807"/>
                      <a:pt x="1482" y="4806"/>
                      <a:pt x="1460" y="4806"/>
                    </a:cubicBezTo>
                    <a:cubicBezTo>
                      <a:pt x="1387" y="4806"/>
                      <a:pt x="1315" y="4824"/>
                      <a:pt x="1251" y="4870"/>
                    </a:cubicBezTo>
                    <a:cubicBezTo>
                      <a:pt x="1060" y="5036"/>
                      <a:pt x="1167" y="5263"/>
                      <a:pt x="1251" y="5370"/>
                    </a:cubicBezTo>
                    <a:lnTo>
                      <a:pt x="1334" y="5310"/>
                    </a:lnTo>
                    <a:cubicBezTo>
                      <a:pt x="1322" y="5298"/>
                      <a:pt x="1155" y="5084"/>
                      <a:pt x="1322" y="4953"/>
                    </a:cubicBezTo>
                    <a:cubicBezTo>
                      <a:pt x="1364" y="4917"/>
                      <a:pt x="1414" y="4904"/>
                      <a:pt x="1465" y="4904"/>
                    </a:cubicBezTo>
                    <a:cubicBezTo>
                      <a:pt x="1619" y="4904"/>
                      <a:pt x="1786" y="5024"/>
                      <a:pt x="1786" y="5024"/>
                    </a:cubicBezTo>
                    <a:lnTo>
                      <a:pt x="1858" y="4953"/>
                    </a:lnTo>
                    <a:cubicBezTo>
                      <a:pt x="1837" y="4932"/>
                      <a:pt x="1360" y="4437"/>
                      <a:pt x="765" y="4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3815050" y="7674850"/>
                <a:ext cx="147075" cy="160500"/>
              </a:xfrm>
              <a:custGeom>
                <a:avLst/>
                <a:gdLst/>
                <a:ahLst/>
                <a:cxnLst/>
                <a:rect l="l" t="t" r="r" b="b"/>
                <a:pathLst>
                  <a:path w="5883" h="6420" extrusionOk="0">
                    <a:moveTo>
                      <a:pt x="5212" y="0"/>
                    </a:moveTo>
                    <a:cubicBezTo>
                      <a:pt x="4370" y="0"/>
                      <a:pt x="2386" y="912"/>
                      <a:pt x="1858" y="1157"/>
                    </a:cubicBezTo>
                    <a:cubicBezTo>
                      <a:pt x="1751" y="859"/>
                      <a:pt x="1655" y="621"/>
                      <a:pt x="1655" y="621"/>
                    </a:cubicBezTo>
                    <a:lnTo>
                      <a:pt x="500" y="1348"/>
                    </a:lnTo>
                    <a:lnTo>
                      <a:pt x="1096" y="2181"/>
                    </a:lnTo>
                    <a:lnTo>
                      <a:pt x="0" y="4955"/>
                    </a:lnTo>
                    <a:lnTo>
                      <a:pt x="286" y="6420"/>
                    </a:lnTo>
                    <a:lnTo>
                      <a:pt x="1846" y="3336"/>
                    </a:lnTo>
                    <a:cubicBezTo>
                      <a:pt x="1846" y="3336"/>
                      <a:pt x="2048" y="3538"/>
                      <a:pt x="2369" y="3538"/>
                    </a:cubicBezTo>
                    <a:cubicBezTo>
                      <a:pt x="2495" y="3538"/>
                      <a:pt x="2640" y="3507"/>
                      <a:pt x="2798" y="3419"/>
                    </a:cubicBezTo>
                    <a:cubicBezTo>
                      <a:pt x="3346" y="3110"/>
                      <a:pt x="3120" y="1776"/>
                      <a:pt x="2298" y="1324"/>
                    </a:cubicBezTo>
                    <a:cubicBezTo>
                      <a:pt x="2298" y="1324"/>
                      <a:pt x="5882" y="788"/>
                      <a:pt x="5573" y="145"/>
                    </a:cubicBezTo>
                    <a:cubicBezTo>
                      <a:pt x="5524" y="43"/>
                      <a:pt x="5395" y="0"/>
                      <a:pt x="5212" y="0"/>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3813850" y="7688575"/>
                <a:ext cx="78625" cy="110750"/>
              </a:xfrm>
              <a:custGeom>
                <a:avLst/>
                <a:gdLst/>
                <a:ahLst/>
                <a:cxnLst/>
                <a:rect l="l" t="t" r="r" b="b"/>
                <a:pathLst>
                  <a:path w="3145" h="4430" extrusionOk="0">
                    <a:moveTo>
                      <a:pt x="1727" y="1"/>
                    </a:moveTo>
                    <a:lnTo>
                      <a:pt x="477" y="787"/>
                    </a:lnTo>
                    <a:lnTo>
                      <a:pt x="1096" y="1644"/>
                    </a:lnTo>
                    <a:lnTo>
                      <a:pt x="1" y="4394"/>
                    </a:lnTo>
                    <a:lnTo>
                      <a:pt x="96" y="4430"/>
                    </a:lnTo>
                    <a:lnTo>
                      <a:pt x="1203" y="1632"/>
                    </a:lnTo>
                    <a:lnTo>
                      <a:pt x="608" y="810"/>
                    </a:lnTo>
                    <a:lnTo>
                      <a:pt x="1680" y="144"/>
                    </a:lnTo>
                    <a:cubicBezTo>
                      <a:pt x="1870" y="584"/>
                      <a:pt x="2239" y="1620"/>
                      <a:pt x="1977" y="1822"/>
                    </a:cubicBezTo>
                    <a:cubicBezTo>
                      <a:pt x="1956" y="1844"/>
                      <a:pt x="1934" y="1848"/>
                      <a:pt x="1918" y="1848"/>
                    </a:cubicBezTo>
                    <a:cubicBezTo>
                      <a:pt x="1907" y="1848"/>
                      <a:pt x="1899" y="1846"/>
                      <a:pt x="1894" y="1846"/>
                    </a:cubicBezTo>
                    <a:cubicBezTo>
                      <a:pt x="1715" y="1775"/>
                      <a:pt x="1561" y="1084"/>
                      <a:pt x="1501" y="668"/>
                    </a:cubicBezTo>
                    <a:lnTo>
                      <a:pt x="1406" y="679"/>
                    </a:lnTo>
                    <a:cubicBezTo>
                      <a:pt x="1418" y="799"/>
                      <a:pt x="1561" y="1811"/>
                      <a:pt x="1858" y="1930"/>
                    </a:cubicBezTo>
                    <a:cubicBezTo>
                      <a:pt x="1858" y="1942"/>
                      <a:pt x="1870" y="1942"/>
                      <a:pt x="1882" y="1942"/>
                    </a:cubicBezTo>
                    <a:lnTo>
                      <a:pt x="1846" y="2787"/>
                    </a:lnTo>
                    <a:lnTo>
                      <a:pt x="1942" y="2787"/>
                    </a:lnTo>
                    <a:lnTo>
                      <a:pt x="1965" y="2287"/>
                    </a:lnTo>
                    <a:lnTo>
                      <a:pt x="3144" y="2334"/>
                    </a:lnTo>
                    <a:lnTo>
                      <a:pt x="3144" y="2227"/>
                    </a:lnTo>
                    <a:lnTo>
                      <a:pt x="1965" y="2192"/>
                    </a:lnTo>
                    <a:lnTo>
                      <a:pt x="1977" y="1930"/>
                    </a:lnTo>
                    <a:cubicBezTo>
                      <a:pt x="2001" y="1930"/>
                      <a:pt x="2025" y="1918"/>
                      <a:pt x="2037" y="1894"/>
                    </a:cubicBezTo>
                    <a:cubicBezTo>
                      <a:pt x="2132" y="1822"/>
                      <a:pt x="2168" y="1692"/>
                      <a:pt x="2168" y="1525"/>
                    </a:cubicBezTo>
                    <a:lnTo>
                      <a:pt x="2942" y="1465"/>
                    </a:lnTo>
                    <a:lnTo>
                      <a:pt x="2942" y="1358"/>
                    </a:lnTo>
                    <a:lnTo>
                      <a:pt x="2156" y="1430"/>
                    </a:lnTo>
                    <a:cubicBezTo>
                      <a:pt x="2120" y="906"/>
                      <a:pt x="1799" y="168"/>
                      <a:pt x="1751" y="48"/>
                    </a:cubicBezTo>
                    <a:lnTo>
                      <a:pt x="1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3737650" y="7713000"/>
                <a:ext cx="73250" cy="122350"/>
              </a:xfrm>
              <a:custGeom>
                <a:avLst/>
                <a:gdLst/>
                <a:ahLst/>
                <a:cxnLst/>
                <a:rect l="l" t="t" r="r" b="b"/>
                <a:pathLst>
                  <a:path w="2930" h="4894" extrusionOk="0">
                    <a:moveTo>
                      <a:pt x="751" y="0"/>
                    </a:moveTo>
                    <a:cubicBezTo>
                      <a:pt x="1" y="631"/>
                      <a:pt x="156" y="1215"/>
                      <a:pt x="679" y="1631"/>
                    </a:cubicBezTo>
                    <a:cubicBezTo>
                      <a:pt x="1561" y="3834"/>
                      <a:pt x="2930" y="4894"/>
                      <a:pt x="2930" y="4894"/>
                    </a:cubicBezTo>
                    <a:lnTo>
                      <a:pt x="2858" y="3322"/>
                    </a:lnTo>
                    <a:lnTo>
                      <a:pt x="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3802250" y="7788300"/>
                <a:ext cx="31575" cy="54025"/>
              </a:xfrm>
              <a:custGeom>
                <a:avLst/>
                <a:gdLst/>
                <a:ahLst/>
                <a:cxnLst/>
                <a:rect l="l" t="t" r="r" b="b"/>
                <a:pathLst>
                  <a:path w="1263" h="2161" extrusionOk="0">
                    <a:moveTo>
                      <a:pt x="215" y="0"/>
                    </a:moveTo>
                    <a:lnTo>
                      <a:pt x="0" y="1822"/>
                    </a:lnTo>
                    <a:cubicBezTo>
                      <a:pt x="0" y="1822"/>
                      <a:pt x="126" y="2160"/>
                      <a:pt x="448" y="2160"/>
                    </a:cubicBezTo>
                    <a:cubicBezTo>
                      <a:pt x="643" y="2160"/>
                      <a:pt x="909" y="2038"/>
                      <a:pt x="1263" y="1643"/>
                    </a:cubicBezTo>
                    <a:lnTo>
                      <a:pt x="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3539425" y="7651025"/>
                <a:ext cx="172075" cy="45925"/>
              </a:xfrm>
              <a:custGeom>
                <a:avLst/>
                <a:gdLst/>
                <a:ahLst/>
                <a:cxnLst/>
                <a:rect l="l" t="t" r="r" b="b"/>
                <a:pathLst>
                  <a:path w="6883" h="1837" extrusionOk="0">
                    <a:moveTo>
                      <a:pt x="2825" y="1"/>
                    </a:moveTo>
                    <a:cubicBezTo>
                      <a:pt x="1973" y="1"/>
                      <a:pt x="1024" y="152"/>
                      <a:pt x="0" y="550"/>
                    </a:cubicBezTo>
                    <a:lnTo>
                      <a:pt x="667" y="1503"/>
                    </a:lnTo>
                    <a:lnTo>
                      <a:pt x="6430" y="1836"/>
                    </a:lnTo>
                    <a:lnTo>
                      <a:pt x="6882" y="1670"/>
                    </a:lnTo>
                    <a:lnTo>
                      <a:pt x="6882" y="1253"/>
                    </a:lnTo>
                    <a:cubicBezTo>
                      <a:pt x="6219" y="797"/>
                      <a:pt x="4777" y="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3717725" y="7664775"/>
                <a:ext cx="49725" cy="82175"/>
              </a:xfrm>
              <a:custGeom>
                <a:avLst/>
                <a:gdLst/>
                <a:ahLst/>
                <a:cxnLst/>
                <a:rect l="l" t="t" r="r" b="b"/>
                <a:pathLst>
                  <a:path w="1989" h="3287" extrusionOk="0">
                    <a:moveTo>
                      <a:pt x="83" y="0"/>
                    </a:moveTo>
                    <a:lnTo>
                      <a:pt x="155" y="1012"/>
                    </a:lnTo>
                    <a:cubicBezTo>
                      <a:pt x="155" y="1012"/>
                      <a:pt x="95" y="965"/>
                      <a:pt x="0" y="893"/>
                    </a:cubicBezTo>
                    <a:lnTo>
                      <a:pt x="0" y="3286"/>
                    </a:lnTo>
                    <a:lnTo>
                      <a:pt x="1357" y="1620"/>
                    </a:lnTo>
                    <a:lnTo>
                      <a:pt x="1988" y="786"/>
                    </a:lnTo>
                    <a:lnTo>
                      <a:pt x="1298" y="381"/>
                    </a:lnTo>
                    <a:lnTo>
                      <a:pt x="774" y="1084"/>
                    </a:lnTo>
                    <a:lnTo>
                      <a:pt x="798" y="262"/>
                    </a:lnTo>
                    <a:lnTo>
                      <a:pt x="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3720700" y="7672500"/>
                <a:ext cx="30375" cy="31575"/>
              </a:xfrm>
              <a:custGeom>
                <a:avLst/>
                <a:gdLst/>
                <a:ahLst/>
                <a:cxnLst/>
                <a:rect l="l" t="t" r="r" b="b"/>
                <a:pathLst>
                  <a:path w="1215" h="1263" extrusionOk="0">
                    <a:moveTo>
                      <a:pt x="560" y="1"/>
                    </a:moveTo>
                    <a:lnTo>
                      <a:pt x="298" y="858"/>
                    </a:lnTo>
                    <a:lnTo>
                      <a:pt x="60" y="668"/>
                    </a:lnTo>
                    <a:lnTo>
                      <a:pt x="0" y="739"/>
                    </a:lnTo>
                    <a:lnTo>
                      <a:pt x="345" y="1025"/>
                    </a:lnTo>
                    <a:lnTo>
                      <a:pt x="655" y="37"/>
                    </a:lnTo>
                    <a:lnTo>
                      <a:pt x="560" y="1"/>
                    </a:lnTo>
                    <a:close/>
                    <a:moveTo>
                      <a:pt x="1096" y="203"/>
                    </a:moveTo>
                    <a:lnTo>
                      <a:pt x="738" y="1227"/>
                    </a:lnTo>
                    <a:lnTo>
                      <a:pt x="1215" y="1263"/>
                    </a:lnTo>
                    <a:lnTo>
                      <a:pt x="1215" y="1168"/>
                    </a:lnTo>
                    <a:lnTo>
                      <a:pt x="869" y="1144"/>
                    </a:lnTo>
                    <a:lnTo>
                      <a:pt x="1191" y="239"/>
                    </a:lnTo>
                    <a:lnTo>
                      <a:pt x="1096" y="203"/>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3633475" y="7682325"/>
                <a:ext cx="141125" cy="177550"/>
              </a:xfrm>
              <a:custGeom>
                <a:avLst/>
                <a:gdLst/>
                <a:ahLst/>
                <a:cxnLst/>
                <a:rect l="l" t="t" r="r" b="b"/>
                <a:pathLst>
                  <a:path w="5645" h="7102" extrusionOk="0">
                    <a:moveTo>
                      <a:pt x="3120" y="1"/>
                    </a:moveTo>
                    <a:lnTo>
                      <a:pt x="2668" y="584"/>
                    </a:lnTo>
                    <a:lnTo>
                      <a:pt x="1" y="4061"/>
                    </a:lnTo>
                    <a:cubicBezTo>
                      <a:pt x="1" y="4061"/>
                      <a:pt x="1264" y="7101"/>
                      <a:pt x="3663" y="7101"/>
                    </a:cubicBezTo>
                    <a:cubicBezTo>
                      <a:pt x="4255" y="7101"/>
                      <a:pt x="4916" y="6916"/>
                      <a:pt x="5644" y="6454"/>
                    </a:cubicBezTo>
                    <a:cubicBezTo>
                      <a:pt x="5644" y="6454"/>
                      <a:pt x="5025" y="4489"/>
                      <a:pt x="4846" y="2858"/>
                    </a:cubicBezTo>
                    <a:cubicBezTo>
                      <a:pt x="4775" y="2215"/>
                      <a:pt x="4775" y="1620"/>
                      <a:pt x="4918" y="1227"/>
                    </a:cubicBezTo>
                    <a:lnTo>
                      <a:pt x="4727" y="918"/>
                    </a:lnTo>
                    <a:lnTo>
                      <a:pt x="3668" y="1513"/>
                    </a:lnTo>
                    <a:lnTo>
                      <a:pt x="3370" y="191"/>
                    </a:lnTo>
                    <a:cubicBezTo>
                      <a:pt x="3299" y="132"/>
                      <a:pt x="3215" y="72"/>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3647175" y="7685000"/>
                <a:ext cx="118475" cy="139050"/>
              </a:xfrm>
              <a:custGeom>
                <a:avLst/>
                <a:gdLst/>
                <a:ahLst/>
                <a:cxnLst/>
                <a:rect l="l" t="t" r="r" b="b"/>
                <a:pathLst>
                  <a:path w="4739" h="5562" extrusionOk="0">
                    <a:moveTo>
                      <a:pt x="2715" y="1"/>
                    </a:moveTo>
                    <a:lnTo>
                      <a:pt x="2620" y="25"/>
                    </a:lnTo>
                    <a:lnTo>
                      <a:pt x="3024" y="1739"/>
                    </a:lnTo>
                    <a:lnTo>
                      <a:pt x="4263" y="953"/>
                    </a:lnTo>
                    <a:lnTo>
                      <a:pt x="4215" y="870"/>
                    </a:lnTo>
                    <a:lnTo>
                      <a:pt x="3084" y="1584"/>
                    </a:lnTo>
                    <a:lnTo>
                      <a:pt x="2715" y="1"/>
                    </a:lnTo>
                    <a:close/>
                    <a:moveTo>
                      <a:pt x="1108" y="2037"/>
                    </a:moveTo>
                    <a:lnTo>
                      <a:pt x="1072" y="2120"/>
                    </a:lnTo>
                    <a:lnTo>
                      <a:pt x="4310" y="3394"/>
                    </a:lnTo>
                    <a:lnTo>
                      <a:pt x="4346" y="3299"/>
                    </a:lnTo>
                    <a:lnTo>
                      <a:pt x="1108" y="2037"/>
                    </a:lnTo>
                    <a:close/>
                    <a:moveTo>
                      <a:pt x="1477" y="2549"/>
                    </a:moveTo>
                    <a:lnTo>
                      <a:pt x="1631" y="3299"/>
                    </a:lnTo>
                    <a:lnTo>
                      <a:pt x="1012" y="3656"/>
                    </a:lnTo>
                    <a:lnTo>
                      <a:pt x="929" y="2823"/>
                    </a:lnTo>
                    <a:lnTo>
                      <a:pt x="1477" y="2549"/>
                    </a:lnTo>
                    <a:close/>
                    <a:moveTo>
                      <a:pt x="2501" y="2918"/>
                    </a:moveTo>
                    <a:lnTo>
                      <a:pt x="2632" y="3656"/>
                    </a:lnTo>
                    <a:lnTo>
                      <a:pt x="1893" y="4061"/>
                    </a:lnTo>
                    <a:lnTo>
                      <a:pt x="1739" y="3347"/>
                    </a:lnTo>
                    <a:lnTo>
                      <a:pt x="2501" y="2918"/>
                    </a:lnTo>
                    <a:close/>
                    <a:moveTo>
                      <a:pt x="3394" y="3347"/>
                    </a:moveTo>
                    <a:lnTo>
                      <a:pt x="3608" y="3978"/>
                    </a:lnTo>
                    <a:lnTo>
                      <a:pt x="2882" y="4502"/>
                    </a:lnTo>
                    <a:lnTo>
                      <a:pt x="2739" y="3704"/>
                    </a:lnTo>
                    <a:lnTo>
                      <a:pt x="3394" y="3347"/>
                    </a:lnTo>
                    <a:close/>
                    <a:moveTo>
                      <a:pt x="774" y="2311"/>
                    </a:moveTo>
                    <a:lnTo>
                      <a:pt x="822" y="2763"/>
                    </a:lnTo>
                    <a:lnTo>
                      <a:pt x="131" y="3085"/>
                    </a:lnTo>
                    <a:lnTo>
                      <a:pt x="179" y="3180"/>
                    </a:lnTo>
                    <a:lnTo>
                      <a:pt x="834" y="2858"/>
                    </a:lnTo>
                    <a:lnTo>
                      <a:pt x="926" y="3782"/>
                    </a:lnTo>
                    <a:lnTo>
                      <a:pt x="926" y="3782"/>
                    </a:lnTo>
                    <a:lnTo>
                      <a:pt x="957" y="3796"/>
                    </a:lnTo>
                    <a:lnTo>
                      <a:pt x="957" y="3796"/>
                    </a:lnTo>
                    <a:lnTo>
                      <a:pt x="1655" y="3406"/>
                    </a:lnTo>
                    <a:lnTo>
                      <a:pt x="1816" y="4175"/>
                    </a:lnTo>
                    <a:lnTo>
                      <a:pt x="1816" y="4175"/>
                    </a:lnTo>
                    <a:lnTo>
                      <a:pt x="1849" y="4190"/>
                    </a:lnTo>
                    <a:lnTo>
                      <a:pt x="1849" y="4190"/>
                    </a:lnTo>
                    <a:lnTo>
                      <a:pt x="2643" y="3763"/>
                    </a:lnTo>
                    <a:lnTo>
                      <a:pt x="2797" y="4608"/>
                    </a:lnTo>
                    <a:lnTo>
                      <a:pt x="2797" y="4608"/>
                    </a:lnTo>
                    <a:lnTo>
                      <a:pt x="2867" y="4639"/>
                    </a:lnTo>
                    <a:lnTo>
                      <a:pt x="2867" y="4639"/>
                    </a:lnTo>
                    <a:lnTo>
                      <a:pt x="3644" y="4085"/>
                    </a:lnTo>
                    <a:lnTo>
                      <a:pt x="3917" y="4930"/>
                    </a:lnTo>
                    <a:lnTo>
                      <a:pt x="4572" y="4478"/>
                    </a:lnTo>
                    <a:lnTo>
                      <a:pt x="4513" y="4394"/>
                    </a:lnTo>
                    <a:lnTo>
                      <a:pt x="3977" y="4775"/>
                    </a:lnTo>
                    <a:lnTo>
                      <a:pt x="3727" y="4025"/>
                    </a:lnTo>
                    <a:lnTo>
                      <a:pt x="4358" y="3561"/>
                    </a:lnTo>
                    <a:lnTo>
                      <a:pt x="4298" y="3489"/>
                    </a:lnTo>
                    <a:lnTo>
                      <a:pt x="3691" y="3918"/>
                    </a:lnTo>
                    <a:lnTo>
                      <a:pt x="3453" y="3204"/>
                    </a:lnTo>
                    <a:lnTo>
                      <a:pt x="2727" y="3609"/>
                    </a:lnTo>
                    <a:lnTo>
                      <a:pt x="2572" y="2763"/>
                    </a:lnTo>
                    <a:lnTo>
                      <a:pt x="1727" y="3251"/>
                    </a:lnTo>
                    <a:lnTo>
                      <a:pt x="1548" y="2406"/>
                    </a:lnTo>
                    <a:lnTo>
                      <a:pt x="917" y="2716"/>
                    </a:lnTo>
                    <a:lnTo>
                      <a:pt x="869" y="2311"/>
                    </a:lnTo>
                    <a:close/>
                    <a:moveTo>
                      <a:pt x="48" y="3394"/>
                    </a:moveTo>
                    <a:lnTo>
                      <a:pt x="0" y="3489"/>
                    </a:lnTo>
                    <a:lnTo>
                      <a:pt x="4703" y="5561"/>
                    </a:lnTo>
                    <a:lnTo>
                      <a:pt x="4739" y="5466"/>
                    </a:lnTo>
                    <a:lnTo>
                      <a:pt x="2867" y="4639"/>
                    </a:lnTo>
                    <a:lnTo>
                      <a:pt x="2867" y="4639"/>
                    </a:lnTo>
                    <a:lnTo>
                      <a:pt x="2810" y="4680"/>
                    </a:lnTo>
                    <a:lnTo>
                      <a:pt x="2797" y="4608"/>
                    </a:lnTo>
                    <a:lnTo>
                      <a:pt x="2797" y="4608"/>
                    </a:lnTo>
                    <a:lnTo>
                      <a:pt x="1849" y="4190"/>
                    </a:lnTo>
                    <a:lnTo>
                      <a:pt x="1849" y="4190"/>
                    </a:lnTo>
                    <a:lnTo>
                      <a:pt x="1822" y="4204"/>
                    </a:lnTo>
                    <a:lnTo>
                      <a:pt x="1816" y="4175"/>
                    </a:lnTo>
                    <a:lnTo>
                      <a:pt x="1816" y="4175"/>
                    </a:lnTo>
                    <a:lnTo>
                      <a:pt x="957" y="3796"/>
                    </a:lnTo>
                    <a:lnTo>
                      <a:pt x="957" y="3796"/>
                    </a:lnTo>
                    <a:lnTo>
                      <a:pt x="929" y="3811"/>
                    </a:lnTo>
                    <a:lnTo>
                      <a:pt x="926" y="3782"/>
                    </a:lnTo>
                    <a:lnTo>
                      <a:pt x="926" y="3782"/>
                    </a:lnTo>
                    <a:lnTo>
                      <a:pt x="48" y="339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3543875" y="7692750"/>
                <a:ext cx="109575" cy="157325"/>
              </a:xfrm>
              <a:custGeom>
                <a:avLst/>
                <a:gdLst/>
                <a:ahLst/>
                <a:cxnLst/>
                <a:rect l="l" t="t" r="r" b="b"/>
                <a:pathLst>
                  <a:path w="4383" h="6293" extrusionOk="0">
                    <a:moveTo>
                      <a:pt x="1" y="1"/>
                    </a:moveTo>
                    <a:lnTo>
                      <a:pt x="3108" y="4287"/>
                    </a:lnTo>
                    <a:cubicBezTo>
                      <a:pt x="2715" y="4418"/>
                      <a:pt x="2477" y="4692"/>
                      <a:pt x="2358" y="4965"/>
                    </a:cubicBezTo>
                    <a:lnTo>
                      <a:pt x="1477" y="4203"/>
                    </a:lnTo>
                    <a:lnTo>
                      <a:pt x="703" y="5465"/>
                    </a:lnTo>
                    <a:cubicBezTo>
                      <a:pt x="1308" y="6062"/>
                      <a:pt x="1826" y="6293"/>
                      <a:pt x="2267" y="6293"/>
                    </a:cubicBezTo>
                    <a:cubicBezTo>
                      <a:pt x="3788" y="6293"/>
                      <a:pt x="4382" y="3537"/>
                      <a:pt x="4382" y="3537"/>
                    </a:cubicBezTo>
                    <a:lnTo>
                      <a:pt x="1203" y="72"/>
                    </a:lnTo>
                    <a:lnTo>
                      <a:pt x="1" y="1"/>
                    </a:ln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3564425" y="7798725"/>
                <a:ext cx="57475" cy="44675"/>
              </a:xfrm>
              <a:custGeom>
                <a:avLst/>
                <a:gdLst/>
                <a:ahLst/>
                <a:cxnLst/>
                <a:rect l="l" t="t" r="r" b="b"/>
                <a:pathLst>
                  <a:path w="2299" h="1787" extrusionOk="0">
                    <a:moveTo>
                      <a:pt x="2274" y="0"/>
                    </a:moveTo>
                    <a:cubicBezTo>
                      <a:pt x="1822" y="167"/>
                      <a:pt x="1560" y="536"/>
                      <a:pt x="1417" y="881"/>
                    </a:cubicBezTo>
                    <a:lnTo>
                      <a:pt x="512" y="214"/>
                    </a:lnTo>
                    <a:lnTo>
                      <a:pt x="453" y="286"/>
                    </a:lnTo>
                    <a:lnTo>
                      <a:pt x="1381" y="976"/>
                    </a:lnTo>
                    <a:cubicBezTo>
                      <a:pt x="1346" y="1060"/>
                      <a:pt x="1322" y="1143"/>
                      <a:pt x="1310" y="1215"/>
                    </a:cubicBezTo>
                    <a:lnTo>
                      <a:pt x="274" y="595"/>
                    </a:lnTo>
                    <a:lnTo>
                      <a:pt x="215" y="679"/>
                    </a:lnTo>
                    <a:lnTo>
                      <a:pt x="1286" y="1322"/>
                    </a:lnTo>
                    <a:cubicBezTo>
                      <a:pt x="1251" y="1441"/>
                      <a:pt x="1239" y="1560"/>
                      <a:pt x="1227" y="1619"/>
                    </a:cubicBezTo>
                    <a:lnTo>
                      <a:pt x="48" y="941"/>
                    </a:lnTo>
                    <a:lnTo>
                      <a:pt x="0" y="1024"/>
                    </a:lnTo>
                    <a:lnTo>
                      <a:pt x="1322" y="1786"/>
                    </a:lnTo>
                    <a:lnTo>
                      <a:pt x="1322" y="1703"/>
                    </a:lnTo>
                    <a:cubicBezTo>
                      <a:pt x="1322" y="1691"/>
                      <a:pt x="1381" y="441"/>
                      <a:pt x="2298" y="95"/>
                    </a:cubicBezTo>
                    <a:lnTo>
                      <a:pt x="2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3527525" y="7662100"/>
                <a:ext cx="57450" cy="38425"/>
              </a:xfrm>
              <a:custGeom>
                <a:avLst/>
                <a:gdLst/>
                <a:ahLst/>
                <a:cxnLst/>
                <a:rect l="l" t="t" r="r" b="b"/>
                <a:pathLst>
                  <a:path w="2298" h="1537" extrusionOk="0">
                    <a:moveTo>
                      <a:pt x="476" y="0"/>
                    </a:moveTo>
                    <a:lnTo>
                      <a:pt x="476" y="0"/>
                    </a:lnTo>
                    <a:cubicBezTo>
                      <a:pt x="476" y="0"/>
                      <a:pt x="0" y="84"/>
                      <a:pt x="595" y="1536"/>
                    </a:cubicBezTo>
                    <a:lnTo>
                      <a:pt x="2238" y="1536"/>
                    </a:lnTo>
                    <a:lnTo>
                      <a:pt x="2298" y="1227"/>
                    </a:lnTo>
                    <a:lnTo>
                      <a:pt x="4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3758800" y="7487250"/>
                <a:ext cx="34250" cy="23650"/>
              </a:xfrm>
              <a:custGeom>
                <a:avLst/>
                <a:gdLst/>
                <a:ahLst/>
                <a:cxnLst/>
                <a:rect l="l" t="t" r="r" b="b"/>
                <a:pathLst>
                  <a:path w="1370" h="946" extrusionOk="0">
                    <a:moveTo>
                      <a:pt x="765" y="1"/>
                    </a:moveTo>
                    <a:cubicBezTo>
                      <a:pt x="460" y="1"/>
                      <a:pt x="129" y="192"/>
                      <a:pt x="0" y="946"/>
                    </a:cubicBezTo>
                    <a:lnTo>
                      <a:pt x="1369" y="208"/>
                    </a:lnTo>
                    <a:cubicBezTo>
                      <a:pt x="1369" y="208"/>
                      <a:pt x="1082" y="1"/>
                      <a:pt x="765"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3792425" y="7461875"/>
                <a:ext cx="38725" cy="15100"/>
              </a:xfrm>
              <a:custGeom>
                <a:avLst/>
                <a:gdLst/>
                <a:ahLst/>
                <a:cxnLst/>
                <a:rect l="l" t="t" r="r" b="b"/>
                <a:pathLst>
                  <a:path w="1549" h="604" extrusionOk="0">
                    <a:moveTo>
                      <a:pt x="823" y="0"/>
                    </a:moveTo>
                    <a:cubicBezTo>
                      <a:pt x="601" y="0"/>
                      <a:pt x="327" y="124"/>
                      <a:pt x="1" y="484"/>
                    </a:cubicBezTo>
                    <a:lnTo>
                      <a:pt x="1548" y="604"/>
                    </a:lnTo>
                    <a:cubicBezTo>
                      <a:pt x="1548" y="604"/>
                      <a:pt x="1312" y="0"/>
                      <a:pt x="823" y="0"/>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45"/>
            <p:cNvSpPr/>
            <p:nvPr/>
          </p:nvSpPr>
          <p:spPr>
            <a:xfrm>
              <a:off x="7381612" y="3471199"/>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45"/>
          <p:cNvGrpSpPr/>
          <p:nvPr/>
        </p:nvGrpSpPr>
        <p:grpSpPr>
          <a:xfrm>
            <a:off x="7351004" y="4147367"/>
            <a:ext cx="557278" cy="630201"/>
            <a:chOff x="7552564" y="3777612"/>
            <a:chExt cx="878075" cy="936684"/>
          </a:xfrm>
        </p:grpSpPr>
        <p:sp>
          <p:nvSpPr>
            <p:cNvPr id="919" name="Google Shape;919;p45"/>
            <p:cNvSpPr/>
            <p:nvPr/>
          </p:nvSpPr>
          <p:spPr>
            <a:xfrm flipH="1">
              <a:off x="7658575" y="4617096"/>
              <a:ext cx="479400" cy="972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45"/>
            <p:cNvGrpSpPr/>
            <p:nvPr/>
          </p:nvGrpSpPr>
          <p:grpSpPr>
            <a:xfrm>
              <a:off x="7552564" y="3777612"/>
              <a:ext cx="878075" cy="934563"/>
              <a:chOff x="3737950" y="6597075"/>
              <a:chExt cx="295300" cy="314350"/>
            </a:xfrm>
          </p:grpSpPr>
          <p:sp>
            <p:nvSpPr>
              <p:cNvPr id="921" name="Google Shape;921;p45"/>
              <p:cNvSpPr/>
              <p:nvPr/>
            </p:nvSpPr>
            <p:spPr>
              <a:xfrm>
                <a:off x="3742125" y="6617025"/>
                <a:ext cx="286950" cy="290225"/>
              </a:xfrm>
              <a:custGeom>
                <a:avLst/>
                <a:gdLst/>
                <a:ahLst/>
                <a:cxnLst/>
                <a:rect l="l" t="t" r="r" b="b"/>
                <a:pathLst>
                  <a:path w="11478" h="11609" extrusionOk="0">
                    <a:moveTo>
                      <a:pt x="2929" y="0"/>
                    </a:moveTo>
                    <a:lnTo>
                      <a:pt x="0" y="8906"/>
                    </a:lnTo>
                    <a:lnTo>
                      <a:pt x="7049" y="11609"/>
                    </a:lnTo>
                    <a:lnTo>
                      <a:pt x="11478" y="2572"/>
                    </a:lnTo>
                    <a:lnTo>
                      <a:pt x="11049" y="2108"/>
                    </a:lnTo>
                    <a:lnTo>
                      <a:pt x="2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3737950" y="6597075"/>
                <a:ext cx="295300" cy="314350"/>
              </a:xfrm>
              <a:custGeom>
                <a:avLst/>
                <a:gdLst/>
                <a:ahLst/>
                <a:cxnLst/>
                <a:rect l="l" t="t" r="r" b="b"/>
                <a:pathLst>
                  <a:path w="11812" h="12574" extrusionOk="0">
                    <a:moveTo>
                      <a:pt x="3203" y="1"/>
                    </a:moveTo>
                    <a:lnTo>
                      <a:pt x="1" y="9752"/>
                    </a:lnTo>
                    <a:lnTo>
                      <a:pt x="7347" y="12574"/>
                    </a:lnTo>
                    <a:lnTo>
                      <a:pt x="11812" y="3406"/>
                    </a:lnTo>
                    <a:lnTo>
                      <a:pt x="11597" y="3192"/>
                    </a:lnTo>
                    <a:lnTo>
                      <a:pt x="7311" y="12181"/>
                    </a:lnTo>
                    <a:lnTo>
                      <a:pt x="417" y="9752"/>
                    </a:lnTo>
                    <a:lnTo>
                      <a:pt x="417" y="9288"/>
                    </a:lnTo>
                    <a:lnTo>
                      <a:pt x="7335" y="11788"/>
                    </a:lnTo>
                    <a:lnTo>
                      <a:pt x="11466" y="2858"/>
                    </a:lnTo>
                    <a:lnTo>
                      <a:pt x="3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3756097" y="6619397"/>
                <a:ext cx="252984" cy="259579"/>
              </a:xfrm>
              <a:custGeom>
                <a:avLst/>
                <a:gdLst/>
                <a:ahLst/>
                <a:cxnLst/>
                <a:rect l="l" t="t" r="r" b="b"/>
                <a:pathLst>
                  <a:path w="10050" h="10312" extrusionOk="0">
                    <a:moveTo>
                      <a:pt x="2799" y="132"/>
                    </a:moveTo>
                    <a:lnTo>
                      <a:pt x="9907" y="2275"/>
                    </a:lnTo>
                    <a:lnTo>
                      <a:pt x="6430" y="10180"/>
                    </a:lnTo>
                    <a:lnTo>
                      <a:pt x="132" y="7847"/>
                    </a:lnTo>
                    <a:lnTo>
                      <a:pt x="2799" y="132"/>
                    </a:lnTo>
                    <a:close/>
                    <a:moveTo>
                      <a:pt x="2728" y="1"/>
                    </a:moveTo>
                    <a:lnTo>
                      <a:pt x="13" y="7859"/>
                    </a:lnTo>
                    <a:lnTo>
                      <a:pt x="1" y="7906"/>
                    </a:lnTo>
                    <a:lnTo>
                      <a:pt x="6478" y="10311"/>
                    </a:lnTo>
                    <a:lnTo>
                      <a:pt x="10050" y="2215"/>
                    </a:lnTo>
                    <a:lnTo>
                      <a:pt x="27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3815350" y="6667325"/>
                <a:ext cx="124450" cy="167600"/>
              </a:xfrm>
              <a:custGeom>
                <a:avLst/>
                <a:gdLst/>
                <a:ahLst/>
                <a:cxnLst/>
                <a:rect l="l" t="t" r="r" b="b"/>
                <a:pathLst>
                  <a:path w="4978" h="6704" extrusionOk="0">
                    <a:moveTo>
                      <a:pt x="3048" y="108"/>
                    </a:moveTo>
                    <a:cubicBezTo>
                      <a:pt x="2751" y="227"/>
                      <a:pt x="2501" y="405"/>
                      <a:pt x="2298" y="620"/>
                    </a:cubicBezTo>
                    <a:lnTo>
                      <a:pt x="1822" y="453"/>
                    </a:lnTo>
                    <a:cubicBezTo>
                      <a:pt x="2132" y="239"/>
                      <a:pt x="2536" y="108"/>
                      <a:pt x="2965" y="108"/>
                    </a:cubicBezTo>
                    <a:close/>
                    <a:moveTo>
                      <a:pt x="3310" y="132"/>
                    </a:moveTo>
                    <a:cubicBezTo>
                      <a:pt x="3370" y="143"/>
                      <a:pt x="3441" y="155"/>
                      <a:pt x="3501" y="179"/>
                    </a:cubicBezTo>
                    <a:lnTo>
                      <a:pt x="3227" y="953"/>
                    </a:lnTo>
                    <a:lnTo>
                      <a:pt x="2417" y="667"/>
                    </a:lnTo>
                    <a:cubicBezTo>
                      <a:pt x="2644" y="417"/>
                      <a:pt x="2941" y="239"/>
                      <a:pt x="3310" y="132"/>
                    </a:cubicBezTo>
                    <a:close/>
                    <a:moveTo>
                      <a:pt x="3608" y="203"/>
                    </a:moveTo>
                    <a:cubicBezTo>
                      <a:pt x="3763" y="263"/>
                      <a:pt x="3917" y="334"/>
                      <a:pt x="4060" y="417"/>
                    </a:cubicBezTo>
                    <a:cubicBezTo>
                      <a:pt x="4072" y="501"/>
                      <a:pt x="4168" y="846"/>
                      <a:pt x="4168" y="1286"/>
                    </a:cubicBezTo>
                    <a:lnTo>
                      <a:pt x="3322" y="989"/>
                    </a:lnTo>
                    <a:lnTo>
                      <a:pt x="3608" y="203"/>
                    </a:lnTo>
                    <a:close/>
                    <a:moveTo>
                      <a:pt x="1715" y="524"/>
                    </a:moveTo>
                    <a:lnTo>
                      <a:pt x="2239" y="715"/>
                    </a:lnTo>
                    <a:cubicBezTo>
                      <a:pt x="2179" y="786"/>
                      <a:pt x="2120" y="870"/>
                      <a:pt x="2072" y="953"/>
                    </a:cubicBezTo>
                    <a:cubicBezTo>
                      <a:pt x="2001" y="1096"/>
                      <a:pt x="1941" y="1239"/>
                      <a:pt x="1905" y="1382"/>
                    </a:cubicBezTo>
                    <a:lnTo>
                      <a:pt x="1203" y="1155"/>
                    </a:lnTo>
                    <a:cubicBezTo>
                      <a:pt x="1322" y="917"/>
                      <a:pt x="1489" y="703"/>
                      <a:pt x="1715" y="524"/>
                    </a:cubicBezTo>
                    <a:close/>
                    <a:moveTo>
                      <a:pt x="4191" y="501"/>
                    </a:moveTo>
                    <a:lnTo>
                      <a:pt x="4191" y="501"/>
                    </a:lnTo>
                    <a:cubicBezTo>
                      <a:pt x="4525" y="763"/>
                      <a:pt x="4763" y="1120"/>
                      <a:pt x="4834" y="1525"/>
                    </a:cubicBezTo>
                    <a:lnTo>
                      <a:pt x="4275" y="1322"/>
                    </a:lnTo>
                    <a:cubicBezTo>
                      <a:pt x="4275" y="965"/>
                      <a:pt x="4227" y="667"/>
                      <a:pt x="4191" y="501"/>
                    </a:cubicBezTo>
                    <a:close/>
                    <a:moveTo>
                      <a:pt x="2334" y="751"/>
                    </a:moveTo>
                    <a:lnTo>
                      <a:pt x="3191" y="1048"/>
                    </a:lnTo>
                    <a:lnTo>
                      <a:pt x="2941" y="1715"/>
                    </a:lnTo>
                    <a:lnTo>
                      <a:pt x="2001" y="1417"/>
                    </a:lnTo>
                    <a:cubicBezTo>
                      <a:pt x="2048" y="1275"/>
                      <a:pt x="2096" y="1132"/>
                      <a:pt x="2167" y="1001"/>
                    </a:cubicBezTo>
                    <a:cubicBezTo>
                      <a:pt x="2215" y="917"/>
                      <a:pt x="2274" y="834"/>
                      <a:pt x="2334" y="751"/>
                    </a:cubicBezTo>
                    <a:close/>
                    <a:moveTo>
                      <a:pt x="3286" y="1084"/>
                    </a:moveTo>
                    <a:lnTo>
                      <a:pt x="4168" y="1394"/>
                    </a:lnTo>
                    <a:cubicBezTo>
                      <a:pt x="4156" y="1608"/>
                      <a:pt x="4120" y="1846"/>
                      <a:pt x="4060" y="2072"/>
                    </a:cubicBezTo>
                    <a:lnTo>
                      <a:pt x="3048" y="1751"/>
                    </a:lnTo>
                    <a:lnTo>
                      <a:pt x="3286" y="1084"/>
                    </a:lnTo>
                    <a:close/>
                    <a:moveTo>
                      <a:pt x="1167" y="1263"/>
                    </a:moveTo>
                    <a:lnTo>
                      <a:pt x="1882" y="1489"/>
                    </a:lnTo>
                    <a:cubicBezTo>
                      <a:pt x="1822" y="1691"/>
                      <a:pt x="1810" y="1894"/>
                      <a:pt x="1798" y="2096"/>
                    </a:cubicBezTo>
                    <a:lnTo>
                      <a:pt x="1060" y="1870"/>
                    </a:lnTo>
                    <a:cubicBezTo>
                      <a:pt x="1060" y="1858"/>
                      <a:pt x="1060" y="1834"/>
                      <a:pt x="1060" y="1810"/>
                    </a:cubicBezTo>
                    <a:cubicBezTo>
                      <a:pt x="1060" y="1620"/>
                      <a:pt x="1096" y="1429"/>
                      <a:pt x="1167" y="1263"/>
                    </a:cubicBezTo>
                    <a:close/>
                    <a:moveTo>
                      <a:pt x="4275" y="1429"/>
                    </a:moveTo>
                    <a:lnTo>
                      <a:pt x="4858" y="1644"/>
                    </a:lnTo>
                    <a:cubicBezTo>
                      <a:pt x="4870" y="1703"/>
                      <a:pt x="4870" y="1763"/>
                      <a:pt x="4870" y="1810"/>
                    </a:cubicBezTo>
                    <a:cubicBezTo>
                      <a:pt x="4870" y="1989"/>
                      <a:pt x="4834" y="2156"/>
                      <a:pt x="4787" y="2310"/>
                    </a:cubicBezTo>
                    <a:lnTo>
                      <a:pt x="4156" y="2108"/>
                    </a:lnTo>
                    <a:cubicBezTo>
                      <a:pt x="4227" y="1882"/>
                      <a:pt x="4263" y="1644"/>
                      <a:pt x="4275" y="1429"/>
                    </a:cubicBezTo>
                    <a:close/>
                    <a:moveTo>
                      <a:pt x="1977" y="1525"/>
                    </a:moveTo>
                    <a:lnTo>
                      <a:pt x="2905" y="1822"/>
                    </a:lnTo>
                    <a:lnTo>
                      <a:pt x="2715" y="2370"/>
                    </a:lnTo>
                    <a:lnTo>
                      <a:pt x="1905" y="2132"/>
                    </a:lnTo>
                    <a:cubicBezTo>
                      <a:pt x="1917" y="1929"/>
                      <a:pt x="1929" y="1727"/>
                      <a:pt x="1977" y="1525"/>
                    </a:cubicBezTo>
                    <a:close/>
                    <a:moveTo>
                      <a:pt x="3013" y="1846"/>
                    </a:moveTo>
                    <a:lnTo>
                      <a:pt x="4025" y="2179"/>
                    </a:lnTo>
                    <a:cubicBezTo>
                      <a:pt x="3965" y="2346"/>
                      <a:pt x="3882" y="2525"/>
                      <a:pt x="3775" y="2691"/>
                    </a:cubicBezTo>
                    <a:lnTo>
                      <a:pt x="2810" y="2394"/>
                    </a:lnTo>
                    <a:lnTo>
                      <a:pt x="3013" y="1846"/>
                    </a:lnTo>
                    <a:close/>
                    <a:moveTo>
                      <a:pt x="4120" y="2215"/>
                    </a:moveTo>
                    <a:lnTo>
                      <a:pt x="4751" y="2406"/>
                    </a:lnTo>
                    <a:cubicBezTo>
                      <a:pt x="4679" y="2584"/>
                      <a:pt x="4572" y="2751"/>
                      <a:pt x="4441" y="2894"/>
                    </a:cubicBezTo>
                    <a:lnTo>
                      <a:pt x="3882" y="2715"/>
                    </a:lnTo>
                    <a:cubicBezTo>
                      <a:pt x="3989" y="2549"/>
                      <a:pt x="4060" y="2382"/>
                      <a:pt x="4120" y="2215"/>
                    </a:cubicBezTo>
                    <a:close/>
                    <a:moveTo>
                      <a:pt x="1072" y="1989"/>
                    </a:moveTo>
                    <a:lnTo>
                      <a:pt x="1798" y="2203"/>
                    </a:lnTo>
                    <a:cubicBezTo>
                      <a:pt x="1798" y="2668"/>
                      <a:pt x="1893" y="3060"/>
                      <a:pt x="1941" y="3251"/>
                    </a:cubicBezTo>
                    <a:cubicBezTo>
                      <a:pt x="1465" y="2977"/>
                      <a:pt x="1131" y="2525"/>
                      <a:pt x="1072" y="1989"/>
                    </a:cubicBezTo>
                    <a:close/>
                    <a:moveTo>
                      <a:pt x="1905" y="2239"/>
                    </a:moveTo>
                    <a:lnTo>
                      <a:pt x="2679" y="2465"/>
                    </a:lnTo>
                    <a:lnTo>
                      <a:pt x="2334" y="3430"/>
                    </a:lnTo>
                    <a:cubicBezTo>
                      <a:pt x="2239" y="3394"/>
                      <a:pt x="2155" y="3370"/>
                      <a:pt x="2072" y="3322"/>
                    </a:cubicBezTo>
                    <a:cubicBezTo>
                      <a:pt x="2036" y="3227"/>
                      <a:pt x="1917" y="2775"/>
                      <a:pt x="1905" y="2239"/>
                    </a:cubicBezTo>
                    <a:close/>
                    <a:moveTo>
                      <a:pt x="2774" y="2501"/>
                    </a:moveTo>
                    <a:lnTo>
                      <a:pt x="3715" y="2775"/>
                    </a:lnTo>
                    <a:cubicBezTo>
                      <a:pt x="3501" y="3060"/>
                      <a:pt x="3215" y="3311"/>
                      <a:pt x="2810" y="3525"/>
                    </a:cubicBezTo>
                    <a:cubicBezTo>
                      <a:pt x="2679" y="3513"/>
                      <a:pt x="2548" y="3489"/>
                      <a:pt x="2429" y="3453"/>
                    </a:cubicBezTo>
                    <a:lnTo>
                      <a:pt x="2774" y="2501"/>
                    </a:lnTo>
                    <a:close/>
                    <a:moveTo>
                      <a:pt x="3822" y="2810"/>
                    </a:moveTo>
                    <a:lnTo>
                      <a:pt x="4358" y="2977"/>
                    </a:lnTo>
                    <a:cubicBezTo>
                      <a:pt x="4025" y="3299"/>
                      <a:pt x="3548" y="3513"/>
                      <a:pt x="3025" y="3525"/>
                    </a:cubicBezTo>
                    <a:cubicBezTo>
                      <a:pt x="3370" y="3322"/>
                      <a:pt x="3632" y="3072"/>
                      <a:pt x="3822" y="2810"/>
                    </a:cubicBezTo>
                    <a:close/>
                    <a:moveTo>
                      <a:pt x="2965" y="1"/>
                    </a:moveTo>
                    <a:cubicBezTo>
                      <a:pt x="1858" y="1"/>
                      <a:pt x="953" y="810"/>
                      <a:pt x="953" y="1810"/>
                    </a:cubicBezTo>
                    <a:cubicBezTo>
                      <a:pt x="953" y="2775"/>
                      <a:pt x="1786" y="3561"/>
                      <a:pt x="2834" y="3632"/>
                    </a:cubicBezTo>
                    <a:lnTo>
                      <a:pt x="2965" y="3632"/>
                    </a:lnTo>
                    <a:cubicBezTo>
                      <a:pt x="4072" y="3632"/>
                      <a:pt x="4977" y="2822"/>
                      <a:pt x="4977" y="1810"/>
                    </a:cubicBezTo>
                    <a:cubicBezTo>
                      <a:pt x="4977" y="810"/>
                      <a:pt x="4072" y="1"/>
                      <a:pt x="2965" y="1"/>
                    </a:cubicBezTo>
                    <a:close/>
                    <a:moveTo>
                      <a:pt x="560" y="2870"/>
                    </a:moveTo>
                    <a:lnTo>
                      <a:pt x="12" y="3382"/>
                    </a:lnTo>
                    <a:cubicBezTo>
                      <a:pt x="845" y="4522"/>
                      <a:pt x="2004" y="4803"/>
                      <a:pt x="2946" y="4803"/>
                    </a:cubicBezTo>
                    <a:cubicBezTo>
                      <a:pt x="3862" y="4803"/>
                      <a:pt x="4572" y="4537"/>
                      <a:pt x="4572" y="4537"/>
                    </a:cubicBezTo>
                    <a:lnTo>
                      <a:pt x="4418" y="3846"/>
                    </a:lnTo>
                    <a:cubicBezTo>
                      <a:pt x="3981" y="3990"/>
                      <a:pt x="3576" y="4048"/>
                      <a:pt x="3204" y="4048"/>
                    </a:cubicBezTo>
                    <a:cubicBezTo>
                      <a:pt x="1539" y="4048"/>
                      <a:pt x="560" y="2870"/>
                      <a:pt x="560" y="2870"/>
                    </a:cubicBezTo>
                    <a:close/>
                    <a:moveTo>
                      <a:pt x="107" y="4656"/>
                    </a:moveTo>
                    <a:lnTo>
                      <a:pt x="0" y="4954"/>
                    </a:lnTo>
                    <a:lnTo>
                      <a:pt x="3346" y="6085"/>
                    </a:lnTo>
                    <a:lnTo>
                      <a:pt x="3441" y="5775"/>
                    </a:lnTo>
                    <a:lnTo>
                      <a:pt x="107" y="4656"/>
                    </a:lnTo>
                    <a:close/>
                    <a:moveTo>
                      <a:pt x="286" y="5608"/>
                    </a:moveTo>
                    <a:lnTo>
                      <a:pt x="179" y="5918"/>
                    </a:lnTo>
                    <a:lnTo>
                      <a:pt x="2524" y="6704"/>
                    </a:lnTo>
                    <a:lnTo>
                      <a:pt x="2632" y="6406"/>
                    </a:lnTo>
                    <a:lnTo>
                      <a:pt x="286" y="560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62" y="432696"/>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1200" dirty="0">
                <a:solidFill>
                  <a:prstClr val="black"/>
                </a:solidFill>
                <a:latin typeface="+mj-lt"/>
                <a:ea typeface="+mn-ea"/>
                <a:cs typeface="Arial" panose="020B0604020202020204" pitchFamily="34" charset="0"/>
              </a:rPr>
              <a:t>KẾT LUẬN</a:t>
            </a:r>
            <a:endPar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646934" y="1203228"/>
            <a:ext cx="7904324" cy="3103277"/>
            <a:chOff x="760594" y="1763755"/>
            <a:chExt cx="7624555" cy="2382023"/>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60594" y="2044518"/>
              <a:ext cx="7624555" cy="2101260"/>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913588" y="1763755"/>
                  <a:ext cx="7471561" cy="2110152"/>
                </a:xfrm>
                <a:prstGeom prst="rect">
                  <a:avLst/>
                </a:prstGeom>
                <a:noFill/>
              </p:spPr>
              <p:txBody>
                <a:bodyPr wrap="square">
                  <a:spAutoFit/>
                </a:bodyPr>
                <a:lstStyle/>
                <a:p>
                  <a:pPr marL="342900" lvl="0" indent="-342900" algn="just">
                    <a:lnSpc>
                      <a:spcPct val="200000"/>
                    </a:lnSpc>
                    <a:spcAft>
                      <a:spcPts val="800"/>
                    </a:spcAft>
                    <a:buFont typeface="Symbol" panose="05050102010706020507" pitchFamily="18" charset="2"/>
                    <a:buChar char=""/>
                    <a:tabLst>
                      <a:tab pos="220980" algn="l"/>
                      <a:tab pos="335280" algn="l"/>
                    </a:tabLs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cắt</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nhau</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Sup>
                                      <m:sSubSupPr>
                                        <m:ctrlPr>
                                          <a:rPr lang="en-US" sz="2000" i="1" kern="100">
                                            <a:latin typeface="Cambria Math" panose="02040503050406030204" pitchFamily="18" charset="0"/>
                                            <a:ea typeface="Aptos" panose="020B0004020202020204" pitchFamily="34" charset="0"/>
                                            <a:cs typeface="Arial" panose="020B0604020202020204" pitchFamily="34" charset="0"/>
                                          </a:rPr>
                                        </m:ctrlPr>
                                      </m:sSubSup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up>
                                        <m:r>
                                          <a:rPr lang="en-US" sz="2000" i="1" kern="100">
                                            <a:latin typeface="Cambria Math" panose="02040503050406030204" pitchFamily="18" charset="0"/>
                                            <a:ea typeface="Aptos" panose="020B0004020202020204" pitchFamily="34" charset="0"/>
                                            <a:cs typeface="Arial" panose="020B0604020202020204" pitchFamily="34" charset="0"/>
                                          </a:rPr>
                                          <m:t>′</m:t>
                                        </m:r>
                                      </m:sup>
                                    </m:sSubSup>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d>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e>
                            </m:mr>
                            <m:m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e>
                                </m:d>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0</m:t>
                                </m:r>
                              </m:e>
                            </m:mr>
                          </m:m>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d>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kern="100">
                                            <a:latin typeface="Cambria Math" panose="02040503050406030204" pitchFamily="18" charset="0"/>
                                            <a:ea typeface="Aptos" panose="020B0004020202020204" pitchFamily="34" charset="0"/>
                                            <a:cs typeface="Arial" panose="020B0604020202020204" pitchFamily="34" charset="0"/>
                                          </a:rPr>
                                          <m:t>0</m:t>
                                        </m:r>
                                      </m:e>
                                    </m:acc>
                                  </m:e>
                                </m:mr>
                                <m:m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e>
                                    </m:d>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r>
                                      <a:rPr lang="en-US" sz="2000" kern="100">
                                        <a:latin typeface="Cambria Math" panose="02040503050406030204" pitchFamily="18" charset="0"/>
                                        <a:ea typeface="Aptos" panose="020B0004020202020204" pitchFamily="34" charset="0"/>
                                        <a:cs typeface="Arial" panose="020B0604020202020204" pitchFamily="34" charset="0"/>
                                      </a:rPr>
                                      <m:t>.</m:t>
                                    </m:r>
                                  </m:e>
                                </m:mr>
                              </m:m>
                            </m:e>
                          </m:d>
                        </m:e>
                      </m:d>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tabLst>
                      <a:tab pos="220980" algn="l"/>
                      <a:tab pos="335280" algn="l"/>
                    </a:tabLs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oMath>
                  </a14:m>
                  <a:r>
                    <a:rPr lang="pt-BR" sz="2000" kern="100" dirty="0">
                      <a:latin typeface="Arial" panose="020B0604020202020204" pitchFamily="34" charset="0"/>
                      <a:ea typeface="Aptos" panose="020B0004020202020204" pitchFamily="34" charset="0"/>
                      <a:cs typeface="Times New Roman" panose="02020603050405020304" pitchFamily="18" charset="0"/>
                    </a:rPr>
                    <a:t> và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latin typeface="Arial" panose="020B0604020202020204" pitchFamily="34" charset="0"/>
                      <a:ea typeface="Aptos" panose="020B0004020202020204" pitchFamily="34" charset="0"/>
                      <a:cs typeface="Times New Roman" panose="02020603050405020304" pitchFamily="18" charset="0"/>
                    </a:rPr>
                    <a:t> chéo nhau </a:t>
                  </a:r>
                  <a14:m>
                    <m:oMath xmlns:m="http://schemas.openxmlformats.org/officeDocument/2006/math">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𝐴</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e>
                          </m:acc>
                        </m:e>
                      </m:d>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913588" y="1763755"/>
                  <a:ext cx="7471561" cy="2110152"/>
                </a:xfrm>
                <a:prstGeom prst="rect">
                  <a:avLst/>
                </a:prstGeom>
                <a:blipFill>
                  <a:blip r:embed="rId3"/>
                  <a:stretch>
                    <a:fillRect l="-865" b="-2882"/>
                  </a:stretch>
                </a:blipFill>
              </p:spPr>
              <p:txBody>
                <a:bodyPr/>
                <a:lstStyle/>
                <a:p>
                  <a:r>
                    <a:rPr lang="en-US">
                      <a:noFill/>
                    </a:rPr>
                    <a:t> </a:t>
                  </a:r>
                </a:p>
              </p:txBody>
            </p:sp>
          </mc:Fallback>
        </mc:AlternateContent>
      </p:grpSp>
      <p:grpSp>
        <p:nvGrpSpPr>
          <p:cNvPr id="6" name="Google Shape;1093;p54">
            <a:extLst>
              <a:ext uri="{FF2B5EF4-FFF2-40B4-BE49-F238E27FC236}">
                <a16:creationId xmlns:a16="http://schemas.microsoft.com/office/drawing/2014/main" id="{5E1B57B7-FE63-60ED-4C9B-03DE5E978EA7}"/>
              </a:ext>
            </a:extLst>
          </p:cNvPr>
          <p:cNvGrpSpPr/>
          <p:nvPr/>
        </p:nvGrpSpPr>
        <p:grpSpPr>
          <a:xfrm>
            <a:off x="7974962" y="4230317"/>
            <a:ext cx="1667554" cy="913183"/>
            <a:chOff x="7352662" y="3844280"/>
            <a:chExt cx="1667554" cy="913183"/>
          </a:xfrm>
        </p:grpSpPr>
        <p:sp>
          <p:nvSpPr>
            <p:cNvPr id="7" name="Google Shape;1094;p54">
              <a:extLst>
                <a:ext uri="{FF2B5EF4-FFF2-40B4-BE49-F238E27FC236}">
                  <a16:creationId xmlns:a16="http://schemas.microsoft.com/office/drawing/2014/main" id="{04D94E6A-A1E3-BF52-7B92-483375D1CD7C}"/>
                </a:ext>
              </a:extLst>
            </p:cNvPr>
            <p:cNvSpPr/>
            <p:nvPr/>
          </p:nvSpPr>
          <p:spPr>
            <a:xfrm>
              <a:off x="7664730" y="4661763"/>
              <a:ext cx="1077000" cy="957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095;p54">
              <a:extLst>
                <a:ext uri="{FF2B5EF4-FFF2-40B4-BE49-F238E27FC236}">
                  <a16:creationId xmlns:a16="http://schemas.microsoft.com/office/drawing/2014/main" id="{51948E20-33E9-1375-E0D1-52C959F20245}"/>
                </a:ext>
              </a:extLst>
            </p:cNvPr>
            <p:cNvGrpSpPr/>
            <p:nvPr/>
          </p:nvGrpSpPr>
          <p:grpSpPr>
            <a:xfrm>
              <a:off x="7352662" y="3844280"/>
              <a:ext cx="1667554" cy="868591"/>
              <a:chOff x="6486525" y="6868500"/>
              <a:chExt cx="707250" cy="368375"/>
            </a:xfrm>
          </p:grpSpPr>
          <p:sp>
            <p:nvSpPr>
              <p:cNvPr id="9" name="Google Shape;1096;p54">
                <a:extLst>
                  <a:ext uri="{FF2B5EF4-FFF2-40B4-BE49-F238E27FC236}">
                    <a16:creationId xmlns:a16="http://schemas.microsoft.com/office/drawing/2014/main" id="{39943AB1-06A5-6F0D-4DA5-871E5F837E5A}"/>
                  </a:ext>
                </a:extLst>
              </p:cNvPr>
              <p:cNvSpPr/>
              <p:nvPr/>
            </p:nvSpPr>
            <p:spPr>
              <a:xfrm>
                <a:off x="6486525" y="6868500"/>
                <a:ext cx="706050" cy="368375"/>
              </a:xfrm>
              <a:custGeom>
                <a:avLst/>
                <a:gdLst/>
                <a:ahLst/>
                <a:cxnLst/>
                <a:rect l="l" t="t" r="r" b="b"/>
                <a:pathLst>
                  <a:path w="28242" h="14735" extrusionOk="0">
                    <a:moveTo>
                      <a:pt x="10223" y="1"/>
                    </a:moveTo>
                    <a:cubicBezTo>
                      <a:pt x="9064" y="1"/>
                      <a:pt x="7145" y="2819"/>
                      <a:pt x="5679" y="4372"/>
                    </a:cubicBezTo>
                    <a:cubicBezTo>
                      <a:pt x="3477" y="6705"/>
                      <a:pt x="0" y="7765"/>
                      <a:pt x="0" y="7765"/>
                    </a:cubicBezTo>
                    <a:cubicBezTo>
                      <a:pt x="470" y="13548"/>
                      <a:pt x="8510" y="14735"/>
                      <a:pt x="15033" y="14735"/>
                    </a:cubicBezTo>
                    <a:cubicBezTo>
                      <a:pt x="19576" y="14735"/>
                      <a:pt x="23384" y="14159"/>
                      <a:pt x="23384" y="14159"/>
                    </a:cubicBezTo>
                    <a:cubicBezTo>
                      <a:pt x="23384" y="14159"/>
                      <a:pt x="23205" y="9944"/>
                      <a:pt x="28242" y="3134"/>
                    </a:cubicBezTo>
                    <a:cubicBezTo>
                      <a:pt x="28242" y="3134"/>
                      <a:pt x="27813" y="1338"/>
                      <a:pt x="26788" y="1338"/>
                    </a:cubicBezTo>
                    <a:cubicBezTo>
                      <a:pt x="26511" y="1338"/>
                      <a:pt x="26191" y="1469"/>
                      <a:pt x="25825" y="1800"/>
                    </a:cubicBezTo>
                    <a:cubicBezTo>
                      <a:pt x="25182" y="2395"/>
                      <a:pt x="25039" y="3479"/>
                      <a:pt x="24741" y="4812"/>
                    </a:cubicBezTo>
                    <a:cubicBezTo>
                      <a:pt x="23059" y="5264"/>
                      <a:pt x="21492" y="5450"/>
                      <a:pt x="20052" y="5450"/>
                    </a:cubicBezTo>
                    <a:cubicBezTo>
                      <a:pt x="15878" y="5450"/>
                      <a:pt x="12775" y="3888"/>
                      <a:pt x="11049" y="2729"/>
                    </a:cubicBezTo>
                    <a:cubicBezTo>
                      <a:pt x="11180" y="2681"/>
                      <a:pt x="11240" y="2657"/>
                      <a:pt x="11240" y="2657"/>
                    </a:cubicBezTo>
                    <a:cubicBezTo>
                      <a:pt x="11196" y="713"/>
                      <a:pt x="10805" y="1"/>
                      <a:pt x="10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7;p54">
                <a:extLst>
                  <a:ext uri="{FF2B5EF4-FFF2-40B4-BE49-F238E27FC236}">
                    <a16:creationId xmlns:a16="http://schemas.microsoft.com/office/drawing/2014/main" id="{23D49E34-0BB4-1A6D-B2FB-3DC32C8F0C26}"/>
                  </a:ext>
                </a:extLst>
              </p:cNvPr>
              <p:cNvSpPr/>
              <p:nvPr/>
            </p:nvSpPr>
            <p:spPr>
              <a:xfrm>
                <a:off x="6541575" y="6970350"/>
                <a:ext cx="507525" cy="250650"/>
              </a:xfrm>
              <a:custGeom>
                <a:avLst/>
                <a:gdLst/>
                <a:ahLst/>
                <a:cxnLst/>
                <a:rect l="l" t="t" r="r" b="b"/>
                <a:pathLst>
                  <a:path w="20301" h="10026" extrusionOk="0">
                    <a:moveTo>
                      <a:pt x="7764" y="0"/>
                    </a:moveTo>
                    <a:lnTo>
                      <a:pt x="5394" y="1095"/>
                    </a:lnTo>
                    <a:lnTo>
                      <a:pt x="632" y="4977"/>
                    </a:lnTo>
                    <a:cubicBezTo>
                      <a:pt x="346" y="5489"/>
                      <a:pt x="132" y="6037"/>
                      <a:pt x="1" y="6596"/>
                    </a:cubicBezTo>
                    <a:cubicBezTo>
                      <a:pt x="286" y="6894"/>
                      <a:pt x="989" y="7525"/>
                      <a:pt x="2251" y="8180"/>
                    </a:cubicBezTo>
                    <a:lnTo>
                      <a:pt x="3942" y="8061"/>
                    </a:lnTo>
                    <a:lnTo>
                      <a:pt x="5799" y="9096"/>
                    </a:lnTo>
                    <a:lnTo>
                      <a:pt x="13526" y="10025"/>
                    </a:lnTo>
                    <a:cubicBezTo>
                      <a:pt x="14883" y="9966"/>
                      <a:pt x="16360" y="9823"/>
                      <a:pt x="17955" y="9573"/>
                    </a:cubicBezTo>
                    <a:cubicBezTo>
                      <a:pt x="17193" y="9096"/>
                      <a:pt x="16860" y="8382"/>
                      <a:pt x="16860" y="8382"/>
                    </a:cubicBezTo>
                    <a:cubicBezTo>
                      <a:pt x="17181" y="8204"/>
                      <a:pt x="17479" y="8013"/>
                      <a:pt x="17753" y="7834"/>
                    </a:cubicBezTo>
                    <a:lnTo>
                      <a:pt x="20301" y="4298"/>
                    </a:lnTo>
                    <a:lnTo>
                      <a:pt x="18229" y="2060"/>
                    </a:lnTo>
                    <a:lnTo>
                      <a:pt x="15812" y="1988"/>
                    </a:lnTo>
                    <a:cubicBezTo>
                      <a:pt x="14562" y="1846"/>
                      <a:pt x="13443" y="1560"/>
                      <a:pt x="12455" y="1215"/>
                    </a:cubicBezTo>
                    <a:lnTo>
                      <a:pt x="7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8;p54">
                <a:extLst>
                  <a:ext uri="{FF2B5EF4-FFF2-40B4-BE49-F238E27FC236}">
                    <a16:creationId xmlns:a16="http://schemas.microsoft.com/office/drawing/2014/main" id="{B1A26F04-CDBC-E0B5-0E54-8D11D79834E8}"/>
                  </a:ext>
                </a:extLst>
              </p:cNvPr>
              <p:cNvSpPr/>
              <p:nvPr/>
            </p:nvSpPr>
            <p:spPr>
              <a:xfrm>
                <a:off x="6854125" y="7002775"/>
                <a:ext cx="247675" cy="163450"/>
              </a:xfrm>
              <a:custGeom>
                <a:avLst/>
                <a:gdLst/>
                <a:ahLst/>
                <a:cxnLst/>
                <a:rect l="l" t="t" r="r" b="b"/>
                <a:pathLst>
                  <a:path w="9907" h="6538" extrusionOk="0">
                    <a:moveTo>
                      <a:pt x="9906" y="1"/>
                    </a:moveTo>
                    <a:lnTo>
                      <a:pt x="9906" y="1"/>
                    </a:lnTo>
                    <a:cubicBezTo>
                      <a:pt x="8430" y="465"/>
                      <a:pt x="7025" y="703"/>
                      <a:pt x="5727" y="763"/>
                    </a:cubicBezTo>
                    <a:cubicBezTo>
                      <a:pt x="5553" y="1079"/>
                      <a:pt x="5128" y="1256"/>
                      <a:pt x="4436" y="1256"/>
                    </a:cubicBezTo>
                    <a:cubicBezTo>
                      <a:pt x="4373" y="1256"/>
                      <a:pt x="4307" y="1254"/>
                      <a:pt x="4239" y="1251"/>
                    </a:cubicBezTo>
                    <a:cubicBezTo>
                      <a:pt x="3846" y="1239"/>
                      <a:pt x="3238" y="1174"/>
                      <a:pt x="2608" y="1174"/>
                    </a:cubicBezTo>
                    <a:cubicBezTo>
                      <a:pt x="1423" y="1174"/>
                      <a:pt x="157" y="1401"/>
                      <a:pt x="72" y="2620"/>
                    </a:cubicBezTo>
                    <a:cubicBezTo>
                      <a:pt x="0" y="3704"/>
                      <a:pt x="1411" y="4598"/>
                      <a:pt x="2572" y="4598"/>
                    </a:cubicBezTo>
                    <a:cubicBezTo>
                      <a:pt x="3159" y="4598"/>
                      <a:pt x="3682" y="4370"/>
                      <a:pt x="3917" y="3823"/>
                    </a:cubicBezTo>
                    <a:cubicBezTo>
                      <a:pt x="4203" y="3192"/>
                      <a:pt x="4203" y="2835"/>
                      <a:pt x="4977" y="2763"/>
                    </a:cubicBezTo>
                    <a:cubicBezTo>
                      <a:pt x="5070" y="2757"/>
                      <a:pt x="5175" y="2753"/>
                      <a:pt x="5287" y="2753"/>
                    </a:cubicBezTo>
                    <a:cubicBezTo>
                      <a:pt x="5815" y="2753"/>
                      <a:pt x="6492" y="2844"/>
                      <a:pt x="6787" y="3227"/>
                    </a:cubicBezTo>
                    <a:cubicBezTo>
                      <a:pt x="6144" y="3859"/>
                      <a:pt x="5156" y="4144"/>
                      <a:pt x="4977" y="5132"/>
                    </a:cubicBezTo>
                    <a:cubicBezTo>
                      <a:pt x="4870" y="5656"/>
                      <a:pt x="4989" y="6121"/>
                      <a:pt x="5251" y="6537"/>
                    </a:cubicBezTo>
                    <a:cubicBezTo>
                      <a:pt x="8477" y="4382"/>
                      <a:pt x="9430" y="1977"/>
                      <a:pt x="9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9;p54">
                <a:extLst>
                  <a:ext uri="{FF2B5EF4-FFF2-40B4-BE49-F238E27FC236}">
                    <a16:creationId xmlns:a16="http://schemas.microsoft.com/office/drawing/2014/main" id="{C74A2C0E-3FBA-DC0F-4F7D-CF7BAB9BC208}"/>
                  </a:ext>
                </a:extLst>
              </p:cNvPr>
              <p:cNvSpPr/>
              <p:nvPr/>
            </p:nvSpPr>
            <p:spPr>
              <a:xfrm>
                <a:off x="6557350" y="6943250"/>
                <a:ext cx="295600" cy="197650"/>
              </a:xfrm>
              <a:custGeom>
                <a:avLst/>
                <a:gdLst/>
                <a:ahLst/>
                <a:cxnLst/>
                <a:rect l="l" t="t" r="r" b="b"/>
                <a:pathLst>
                  <a:path w="11824" h="7906" extrusionOk="0">
                    <a:moveTo>
                      <a:pt x="7621" y="1"/>
                    </a:moveTo>
                    <a:cubicBezTo>
                      <a:pt x="5870" y="810"/>
                      <a:pt x="1727" y="2965"/>
                      <a:pt x="1" y="6061"/>
                    </a:cubicBezTo>
                    <a:cubicBezTo>
                      <a:pt x="282" y="6954"/>
                      <a:pt x="478" y="7906"/>
                      <a:pt x="1337" y="7906"/>
                    </a:cubicBezTo>
                    <a:cubicBezTo>
                      <a:pt x="1498" y="7906"/>
                      <a:pt x="1682" y="7872"/>
                      <a:pt x="1894" y="7799"/>
                    </a:cubicBezTo>
                    <a:cubicBezTo>
                      <a:pt x="3132" y="7335"/>
                      <a:pt x="3525" y="6001"/>
                      <a:pt x="4549" y="5287"/>
                    </a:cubicBezTo>
                    <a:cubicBezTo>
                      <a:pt x="4958" y="5014"/>
                      <a:pt x="5654" y="4699"/>
                      <a:pt x="6261" y="4699"/>
                    </a:cubicBezTo>
                    <a:cubicBezTo>
                      <a:pt x="6502" y="4699"/>
                      <a:pt x="6729" y="4749"/>
                      <a:pt x="6918" y="4870"/>
                    </a:cubicBezTo>
                    <a:cubicBezTo>
                      <a:pt x="7112" y="4972"/>
                      <a:pt x="7514" y="5826"/>
                      <a:pt x="7834" y="5826"/>
                    </a:cubicBezTo>
                    <a:cubicBezTo>
                      <a:pt x="7927" y="5826"/>
                      <a:pt x="8013" y="5754"/>
                      <a:pt x="8085" y="5573"/>
                    </a:cubicBezTo>
                    <a:cubicBezTo>
                      <a:pt x="8299" y="5037"/>
                      <a:pt x="7240" y="4442"/>
                      <a:pt x="6918" y="4192"/>
                    </a:cubicBezTo>
                    <a:cubicBezTo>
                      <a:pt x="6418" y="3846"/>
                      <a:pt x="5573" y="3132"/>
                      <a:pt x="5894" y="2394"/>
                    </a:cubicBezTo>
                    <a:cubicBezTo>
                      <a:pt x="6044" y="2058"/>
                      <a:pt x="6285" y="1937"/>
                      <a:pt x="6553" y="1937"/>
                    </a:cubicBezTo>
                    <a:cubicBezTo>
                      <a:pt x="6989" y="1937"/>
                      <a:pt x="7497" y="2258"/>
                      <a:pt x="7799" y="2501"/>
                    </a:cubicBezTo>
                    <a:cubicBezTo>
                      <a:pt x="8428" y="2977"/>
                      <a:pt x="9035" y="3294"/>
                      <a:pt x="9713" y="3294"/>
                    </a:cubicBezTo>
                    <a:cubicBezTo>
                      <a:pt x="10036" y="3294"/>
                      <a:pt x="10375" y="3222"/>
                      <a:pt x="10740" y="3061"/>
                    </a:cubicBezTo>
                    <a:cubicBezTo>
                      <a:pt x="11157" y="2894"/>
                      <a:pt x="11526" y="2632"/>
                      <a:pt x="11824" y="2299"/>
                    </a:cubicBezTo>
                    <a:cubicBezTo>
                      <a:pt x="9800" y="1584"/>
                      <a:pt x="8359" y="584"/>
                      <a:pt x="7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00;p54">
                <a:extLst>
                  <a:ext uri="{FF2B5EF4-FFF2-40B4-BE49-F238E27FC236}">
                    <a16:creationId xmlns:a16="http://schemas.microsoft.com/office/drawing/2014/main" id="{56EA9473-CCA6-D1E7-0AD0-C92EB23D81A1}"/>
                  </a:ext>
                </a:extLst>
              </p:cNvPr>
              <p:cNvSpPr/>
              <p:nvPr/>
            </p:nvSpPr>
            <p:spPr>
              <a:xfrm>
                <a:off x="6597825" y="7135025"/>
                <a:ext cx="333250" cy="87125"/>
              </a:xfrm>
              <a:custGeom>
                <a:avLst/>
                <a:gdLst/>
                <a:ahLst/>
                <a:cxnLst/>
                <a:rect l="l" t="t" r="r" b="b"/>
                <a:pathLst>
                  <a:path w="13330" h="3485" extrusionOk="0">
                    <a:moveTo>
                      <a:pt x="2571" y="0"/>
                    </a:moveTo>
                    <a:cubicBezTo>
                      <a:pt x="1855" y="0"/>
                      <a:pt x="684" y="1084"/>
                      <a:pt x="1" y="1581"/>
                    </a:cubicBezTo>
                    <a:cubicBezTo>
                      <a:pt x="1833" y="2523"/>
                      <a:pt x="4842" y="3485"/>
                      <a:pt x="9473" y="3485"/>
                    </a:cubicBezTo>
                    <a:cubicBezTo>
                      <a:pt x="10049" y="3485"/>
                      <a:pt x="10650" y="3470"/>
                      <a:pt x="11276" y="3438"/>
                    </a:cubicBezTo>
                    <a:cubicBezTo>
                      <a:pt x="11514" y="3200"/>
                      <a:pt x="11741" y="2950"/>
                      <a:pt x="11943" y="2676"/>
                    </a:cubicBezTo>
                    <a:cubicBezTo>
                      <a:pt x="13329" y="795"/>
                      <a:pt x="11654" y="304"/>
                      <a:pt x="9748" y="304"/>
                    </a:cubicBezTo>
                    <a:cubicBezTo>
                      <a:pt x="8398" y="304"/>
                      <a:pt x="6932" y="551"/>
                      <a:pt x="6359" y="724"/>
                    </a:cubicBezTo>
                    <a:cubicBezTo>
                      <a:pt x="5652" y="952"/>
                      <a:pt x="4319" y="2065"/>
                      <a:pt x="3504" y="2065"/>
                    </a:cubicBezTo>
                    <a:cubicBezTo>
                      <a:pt x="3426" y="2065"/>
                      <a:pt x="3354" y="2055"/>
                      <a:pt x="3287" y="2033"/>
                    </a:cubicBezTo>
                    <a:cubicBezTo>
                      <a:pt x="2501" y="1783"/>
                      <a:pt x="3251" y="1009"/>
                      <a:pt x="3108" y="450"/>
                    </a:cubicBezTo>
                    <a:cubicBezTo>
                      <a:pt x="3008" y="127"/>
                      <a:pt x="2816" y="0"/>
                      <a:pt x="2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1;p54">
                <a:extLst>
                  <a:ext uri="{FF2B5EF4-FFF2-40B4-BE49-F238E27FC236}">
                    <a16:creationId xmlns:a16="http://schemas.microsoft.com/office/drawing/2014/main" id="{5E7DC683-AF5F-AC2F-6DE7-3E2AFB268A05}"/>
                  </a:ext>
                </a:extLst>
              </p:cNvPr>
              <p:cNvSpPr/>
              <p:nvPr/>
            </p:nvSpPr>
            <p:spPr>
              <a:xfrm>
                <a:off x="6577900" y="6956350"/>
                <a:ext cx="517350" cy="273875"/>
              </a:xfrm>
              <a:custGeom>
                <a:avLst/>
                <a:gdLst/>
                <a:ahLst/>
                <a:cxnLst/>
                <a:rect l="l" t="t" r="r" b="b"/>
                <a:pathLst>
                  <a:path w="20694" h="10955" extrusionOk="0">
                    <a:moveTo>
                      <a:pt x="7763" y="1763"/>
                    </a:moveTo>
                    <a:cubicBezTo>
                      <a:pt x="8239" y="2048"/>
                      <a:pt x="8775" y="2346"/>
                      <a:pt x="9359" y="2620"/>
                    </a:cubicBezTo>
                    <a:lnTo>
                      <a:pt x="8156" y="4382"/>
                    </a:lnTo>
                    <a:cubicBezTo>
                      <a:pt x="8049" y="4334"/>
                      <a:pt x="7954" y="4287"/>
                      <a:pt x="7846" y="4239"/>
                    </a:cubicBezTo>
                    <a:cubicBezTo>
                      <a:pt x="7287" y="3977"/>
                      <a:pt x="6775" y="3703"/>
                      <a:pt x="6311" y="3430"/>
                    </a:cubicBezTo>
                    <a:lnTo>
                      <a:pt x="7763" y="1763"/>
                    </a:lnTo>
                    <a:close/>
                    <a:moveTo>
                      <a:pt x="9442" y="2668"/>
                    </a:moveTo>
                    <a:cubicBezTo>
                      <a:pt x="9704" y="2798"/>
                      <a:pt x="9990" y="2918"/>
                      <a:pt x="10263" y="3037"/>
                    </a:cubicBezTo>
                    <a:cubicBezTo>
                      <a:pt x="10656" y="3203"/>
                      <a:pt x="11073" y="3358"/>
                      <a:pt x="11525" y="3501"/>
                    </a:cubicBezTo>
                    <a:lnTo>
                      <a:pt x="10418" y="5215"/>
                    </a:lnTo>
                    <a:cubicBezTo>
                      <a:pt x="9620" y="4977"/>
                      <a:pt x="8894" y="4703"/>
                      <a:pt x="8251" y="4430"/>
                    </a:cubicBezTo>
                    <a:lnTo>
                      <a:pt x="9442" y="2668"/>
                    </a:lnTo>
                    <a:close/>
                    <a:moveTo>
                      <a:pt x="11621" y="3525"/>
                    </a:moveTo>
                    <a:cubicBezTo>
                      <a:pt x="12192" y="3715"/>
                      <a:pt x="12811" y="3870"/>
                      <a:pt x="13454" y="3977"/>
                    </a:cubicBezTo>
                    <a:lnTo>
                      <a:pt x="12621" y="5680"/>
                    </a:lnTo>
                    <a:cubicBezTo>
                      <a:pt x="11871" y="5573"/>
                      <a:pt x="11168" y="5418"/>
                      <a:pt x="10513" y="5239"/>
                    </a:cubicBezTo>
                    <a:lnTo>
                      <a:pt x="11621" y="3525"/>
                    </a:lnTo>
                    <a:close/>
                    <a:moveTo>
                      <a:pt x="13561" y="4001"/>
                    </a:moveTo>
                    <a:cubicBezTo>
                      <a:pt x="14181" y="4096"/>
                      <a:pt x="14835" y="4156"/>
                      <a:pt x="15514" y="4156"/>
                    </a:cubicBezTo>
                    <a:cubicBezTo>
                      <a:pt x="15776" y="4156"/>
                      <a:pt x="16050" y="4156"/>
                      <a:pt x="16324" y="4132"/>
                    </a:cubicBezTo>
                    <a:lnTo>
                      <a:pt x="16324" y="4132"/>
                    </a:lnTo>
                    <a:lnTo>
                      <a:pt x="15490" y="5835"/>
                    </a:lnTo>
                    <a:cubicBezTo>
                      <a:pt x="15278" y="5842"/>
                      <a:pt x="15067" y="5846"/>
                      <a:pt x="14860" y="5846"/>
                    </a:cubicBezTo>
                    <a:cubicBezTo>
                      <a:pt x="14112" y="5846"/>
                      <a:pt x="13396" y="5797"/>
                      <a:pt x="12716" y="5704"/>
                    </a:cubicBezTo>
                    <a:lnTo>
                      <a:pt x="13561" y="4001"/>
                    </a:lnTo>
                    <a:close/>
                    <a:moveTo>
                      <a:pt x="6239" y="3501"/>
                    </a:moveTo>
                    <a:cubicBezTo>
                      <a:pt x="6715" y="3787"/>
                      <a:pt x="7239" y="4072"/>
                      <a:pt x="7811" y="4334"/>
                    </a:cubicBezTo>
                    <a:cubicBezTo>
                      <a:pt x="7906" y="4382"/>
                      <a:pt x="8001" y="4430"/>
                      <a:pt x="8096" y="4477"/>
                    </a:cubicBezTo>
                    <a:lnTo>
                      <a:pt x="6561" y="6728"/>
                    </a:lnTo>
                    <a:cubicBezTo>
                      <a:pt x="6072" y="6537"/>
                      <a:pt x="5620" y="6347"/>
                      <a:pt x="5227" y="6144"/>
                    </a:cubicBezTo>
                    <a:cubicBezTo>
                      <a:pt x="4906" y="5989"/>
                      <a:pt x="4620" y="5835"/>
                      <a:pt x="4346" y="5668"/>
                    </a:cubicBezTo>
                    <a:lnTo>
                      <a:pt x="6239" y="3501"/>
                    </a:lnTo>
                    <a:close/>
                    <a:moveTo>
                      <a:pt x="8192" y="4513"/>
                    </a:moveTo>
                    <a:cubicBezTo>
                      <a:pt x="8835" y="4799"/>
                      <a:pt x="9561" y="5073"/>
                      <a:pt x="10359" y="5299"/>
                    </a:cubicBezTo>
                    <a:lnTo>
                      <a:pt x="8978" y="7442"/>
                    </a:lnTo>
                    <a:cubicBezTo>
                      <a:pt x="8108" y="7251"/>
                      <a:pt x="7334" y="7013"/>
                      <a:pt x="6656" y="6763"/>
                    </a:cubicBezTo>
                    <a:lnTo>
                      <a:pt x="8192" y="4513"/>
                    </a:lnTo>
                    <a:close/>
                    <a:moveTo>
                      <a:pt x="10454" y="5335"/>
                    </a:moveTo>
                    <a:cubicBezTo>
                      <a:pt x="11109" y="5525"/>
                      <a:pt x="11823" y="5680"/>
                      <a:pt x="12573" y="5787"/>
                    </a:cubicBezTo>
                    <a:lnTo>
                      <a:pt x="11573" y="7811"/>
                    </a:lnTo>
                    <a:cubicBezTo>
                      <a:pt x="10680" y="7751"/>
                      <a:pt x="9847" y="7621"/>
                      <a:pt x="9085" y="7466"/>
                    </a:cubicBezTo>
                    <a:lnTo>
                      <a:pt x="10454" y="5335"/>
                    </a:lnTo>
                    <a:close/>
                    <a:moveTo>
                      <a:pt x="12668" y="5799"/>
                    </a:moveTo>
                    <a:cubicBezTo>
                      <a:pt x="13371" y="5894"/>
                      <a:pt x="14109" y="5954"/>
                      <a:pt x="14883" y="5954"/>
                    </a:cubicBezTo>
                    <a:cubicBezTo>
                      <a:pt x="15062" y="5954"/>
                      <a:pt x="15252" y="5954"/>
                      <a:pt x="15443" y="5942"/>
                    </a:cubicBezTo>
                    <a:lnTo>
                      <a:pt x="15443" y="5942"/>
                    </a:lnTo>
                    <a:lnTo>
                      <a:pt x="14514" y="7823"/>
                    </a:lnTo>
                    <a:cubicBezTo>
                      <a:pt x="14031" y="7857"/>
                      <a:pt x="13564" y="7872"/>
                      <a:pt x="13112" y="7872"/>
                    </a:cubicBezTo>
                    <a:cubicBezTo>
                      <a:pt x="12617" y="7872"/>
                      <a:pt x="12141" y="7854"/>
                      <a:pt x="11680" y="7823"/>
                    </a:cubicBezTo>
                    <a:lnTo>
                      <a:pt x="12668" y="5799"/>
                    </a:lnTo>
                    <a:close/>
                    <a:moveTo>
                      <a:pt x="4275" y="5739"/>
                    </a:moveTo>
                    <a:cubicBezTo>
                      <a:pt x="4548" y="5906"/>
                      <a:pt x="4858" y="6073"/>
                      <a:pt x="5179" y="6239"/>
                    </a:cubicBezTo>
                    <a:cubicBezTo>
                      <a:pt x="5572" y="6442"/>
                      <a:pt x="6013" y="6632"/>
                      <a:pt x="6501" y="6823"/>
                    </a:cubicBezTo>
                    <a:lnTo>
                      <a:pt x="5477" y="8323"/>
                    </a:lnTo>
                    <a:cubicBezTo>
                      <a:pt x="4834" y="8097"/>
                      <a:pt x="4263" y="7859"/>
                      <a:pt x="3775" y="7621"/>
                    </a:cubicBezTo>
                    <a:cubicBezTo>
                      <a:pt x="3489" y="7478"/>
                      <a:pt x="3239" y="7347"/>
                      <a:pt x="2989" y="7204"/>
                    </a:cubicBezTo>
                    <a:lnTo>
                      <a:pt x="4275" y="5739"/>
                    </a:lnTo>
                    <a:close/>
                    <a:moveTo>
                      <a:pt x="6596" y="6859"/>
                    </a:moveTo>
                    <a:cubicBezTo>
                      <a:pt x="7275" y="7109"/>
                      <a:pt x="8049" y="7347"/>
                      <a:pt x="8906" y="7537"/>
                    </a:cubicBezTo>
                    <a:lnTo>
                      <a:pt x="7989" y="8954"/>
                    </a:lnTo>
                    <a:cubicBezTo>
                      <a:pt x="7096" y="8799"/>
                      <a:pt x="6287" y="8585"/>
                      <a:pt x="5572" y="8347"/>
                    </a:cubicBezTo>
                    <a:lnTo>
                      <a:pt x="6596" y="6859"/>
                    </a:lnTo>
                    <a:close/>
                    <a:moveTo>
                      <a:pt x="9013" y="7561"/>
                    </a:moveTo>
                    <a:cubicBezTo>
                      <a:pt x="9787" y="7716"/>
                      <a:pt x="10621" y="7847"/>
                      <a:pt x="11525" y="7918"/>
                    </a:cubicBezTo>
                    <a:lnTo>
                      <a:pt x="10871" y="9264"/>
                    </a:lnTo>
                    <a:cubicBezTo>
                      <a:pt x="9859" y="9228"/>
                      <a:pt x="8942" y="9121"/>
                      <a:pt x="8096" y="8978"/>
                    </a:cubicBezTo>
                    <a:lnTo>
                      <a:pt x="9013" y="7561"/>
                    </a:lnTo>
                    <a:close/>
                    <a:moveTo>
                      <a:pt x="11633" y="7918"/>
                    </a:moveTo>
                    <a:cubicBezTo>
                      <a:pt x="12121" y="7954"/>
                      <a:pt x="12621" y="7978"/>
                      <a:pt x="13145" y="7978"/>
                    </a:cubicBezTo>
                    <a:cubicBezTo>
                      <a:pt x="13573" y="7978"/>
                      <a:pt x="14014" y="7966"/>
                      <a:pt x="14466" y="7942"/>
                    </a:cubicBezTo>
                    <a:lnTo>
                      <a:pt x="14466" y="7942"/>
                    </a:lnTo>
                    <a:lnTo>
                      <a:pt x="13859" y="9168"/>
                    </a:lnTo>
                    <a:cubicBezTo>
                      <a:pt x="13077" y="9241"/>
                      <a:pt x="12329" y="9272"/>
                      <a:pt x="11622" y="9272"/>
                    </a:cubicBezTo>
                    <a:cubicBezTo>
                      <a:pt x="11403" y="9272"/>
                      <a:pt x="11189" y="9269"/>
                      <a:pt x="10978" y="9264"/>
                    </a:cubicBezTo>
                    <a:lnTo>
                      <a:pt x="11633" y="7918"/>
                    </a:lnTo>
                    <a:close/>
                    <a:moveTo>
                      <a:pt x="5477" y="1"/>
                    </a:moveTo>
                    <a:lnTo>
                      <a:pt x="5418" y="84"/>
                    </a:lnTo>
                    <a:cubicBezTo>
                      <a:pt x="5429" y="96"/>
                      <a:pt x="6287" y="846"/>
                      <a:pt x="7680" y="1703"/>
                    </a:cubicBezTo>
                    <a:lnTo>
                      <a:pt x="6227" y="3370"/>
                    </a:lnTo>
                    <a:cubicBezTo>
                      <a:pt x="4406" y="2275"/>
                      <a:pt x="3358" y="1227"/>
                      <a:pt x="3346" y="1215"/>
                    </a:cubicBezTo>
                    <a:lnTo>
                      <a:pt x="3274" y="1286"/>
                    </a:lnTo>
                    <a:cubicBezTo>
                      <a:pt x="3286" y="1310"/>
                      <a:pt x="4334" y="2358"/>
                      <a:pt x="6156" y="3441"/>
                    </a:cubicBezTo>
                    <a:lnTo>
                      <a:pt x="4251" y="5608"/>
                    </a:lnTo>
                    <a:cubicBezTo>
                      <a:pt x="2274" y="4418"/>
                      <a:pt x="1346" y="3191"/>
                      <a:pt x="1334" y="3179"/>
                    </a:cubicBezTo>
                    <a:lnTo>
                      <a:pt x="1262" y="3251"/>
                    </a:lnTo>
                    <a:cubicBezTo>
                      <a:pt x="1274" y="3263"/>
                      <a:pt x="2203" y="4489"/>
                      <a:pt x="4179" y="5692"/>
                    </a:cubicBezTo>
                    <a:lnTo>
                      <a:pt x="2905" y="7144"/>
                    </a:lnTo>
                    <a:cubicBezTo>
                      <a:pt x="953" y="6013"/>
                      <a:pt x="84" y="4834"/>
                      <a:pt x="72" y="4823"/>
                    </a:cubicBezTo>
                    <a:lnTo>
                      <a:pt x="0" y="4894"/>
                    </a:lnTo>
                    <a:cubicBezTo>
                      <a:pt x="12" y="4906"/>
                      <a:pt x="881" y="6085"/>
                      <a:pt x="2834" y="7228"/>
                    </a:cubicBezTo>
                    <a:lnTo>
                      <a:pt x="1405" y="8859"/>
                    </a:lnTo>
                    <a:lnTo>
                      <a:pt x="1477" y="8930"/>
                    </a:lnTo>
                    <a:lnTo>
                      <a:pt x="2917" y="7287"/>
                    </a:lnTo>
                    <a:cubicBezTo>
                      <a:pt x="3167" y="7430"/>
                      <a:pt x="3441" y="7573"/>
                      <a:pt x="3727" y="7716"/>
                    </a:cubicBezTo>
                    <a:cubicBezTo>
                      <a:pt x="4215" y="7954"/>
                      <a:pt x="4775" y="8192"/>
                      <a:pt x="5418" y="8406"/>
                    </a:cubicBezTo>
                    <a:lnTo>
                      <a:pt x="4239" y="10133"/>
                    </a:lnTo>
                    <a:lnTo>
                      <a:pt x="4322" y="10192"/>
                    </a:lnTo>
                    <a:lnTo>
                      <a:pt x="5513" y="8442"/>
                    </a:lnTo>
                    <a:cubicBezTo>
                      <a:pt x="6227" y="8680"/>
                      <a:pt x="7037" y="8894"/>
                      <a:pt x="7930" y="9049"/>
                    </a:cubicBezTo>
                    <a:lnTo>
                      <a:pt x="6930" y="10597"/>
                    </a:lnTo>
                    <a:lnTo>
                      <a:pt x="7013" y="10657"/>
                    </a:lnTo>
                    <a:lnTo>
                      <a:pt x="8037" y="9073"/>
                    </a:lnTo>
                    <a:cubicBezTo>
                      <a:pt x="8882" y="9216"/>
                      <a:pt x="9811" y="9323"/>
                      <a:pt x="10823" y="9359"/>
                    </a:cubicBezTo>
                    <a:lnTo>
                      <a:pt x="10061" y="10907"/>
                    </a:lnTo>
                    <a:lnTo>
                      <a:pt x="10144" y="10954"/>
                    </a:lnTo>
                    <a:lnTo>
                      <a:pt x="10930" y="9359"/>
                    </a:lnTo>
                    <a:cubicBezTo>
                      <a:pt x="11168" y="9371"/>
                      <a:pt x="11418" y="9383"/>
                      <a:pt x="11680" y="9383"/>
                    </a:cubicBezTo>
                    <a:cubicBezTo>
                      <a:pt x="12359" y="9383"/>
                      <a:pt x="13061" y="9347"/>
                      <a:pt x="13811" y="9287"/>
                    </a:cubicBezTo>
                    <a:lnTo>
                      <a:pt x="13811" y="9287"/>
                    </a:lnTo>
                    <a:lnTo>
                      <a:pt x="13014" y="10907"/>
                    </a:lnTo>
                    <a:lnTo>
                      <a:pt x="13109" y="10954"/>
                    </a:lnTo>
                    <a:lnTo>
                      <a:pt x="13919" y="9275"/>
                    </a:lnTo>
                    <a:cubicBezTo>
                      <a:pt x="14716" y="9204"/>
                      <a:pt x="15550" y="9097"/>
                      <a:pt x="16419" y="8942"/>
                    </a:cubicBezTo>
                    <a:lnTo>
                      <a:pt x="16407" y="8835"/>
                    </a:lnTo>
                    <a:cubicBezTo>
                      <a:pt x="15550" y="8990"/>
                      <a:pt x="14752" y="9097"/>
                      <a:pt x="13978" y="9156"/>
                    </a:cubicBezTo>
                    <a:lnTo>
                      <a:pt x="14585" y="7930"/>
                    </a:lnTo>
                    <a:cubicBezTo>
                      <a:pt x="15645" y="7859"/>
                      <a:pt x="16776" y="7728"/>
                      <a:pt x="17991" y="7490"/>
                    </a:cubicBezTo>
                    <a:lnTo>
                      <a:pt x="17979" y="7382"/>
                    </a:lnTo>
                    <a:cubicBezTo>
                      <a:pt x="16788" y="7609"/>
                      <a:pt x="15681" y="7751"/>
                      <a:pt x="14633" y="7823"/>
                    </a:cubicBezTo>
                    <a:lnTo>
                      <a:pt x="15550" y="5942"/>
                    </a:lnTo>
                    <a:cubicBezTo>
                      <a:pt x="16776" y="5882"/>
                      <a:pt x="18086" y="5692"/>
                      <a:pt x="19455" y="5287"/>
                    </a:cubicBezTo>
                    <a:lnTo>
                      <a:pt x="19431" y="5180"/>
                    </a:lnTo>
                    <a:cubicBezTo>
                      <a:pt x="18086" y="5573"/>
                      <a:pt x="16812" y="5775"/>
                      <a:pt x="15597" y="5835"/>
                    </a:cubicBezTo>
                    <a:lnTo>
                      <a:pt x="16431" y="4120"/>
                    </a:lnTo>
                    <a:cubicBezTo>
                      <a:pt x="17824" y="4001"/>
                      <a:pt x="19265" y="3608"/>
                      <a:pt x="20693" y="2787"/>
                    </a:cubicBezTo>
                    <a:lnTo>
                      <a:pt x="20658" y="2691"/>
                    </a:lnTo>
                    <a:cubicBezTo>
                      <a:pt x="19253" y="3489"/>
                      <a:pt x="17848" y="3882"/>
                      <a:pt x="16490" y="4013"/>
                    </a:cubicBezTo>
                    <a:lnTo>
                      <a:pt x="17276" y="2394"/>
                    </a:lnTo>
                    <a:lnTo>
                      <a:pt x="17193" y="2346"/>
                    </a:lnTo>
                    <a:lnTo>
                      <a:pt x="16371" y="4013"/>
                    </a:lnTo>
                    <a:cubicBezTo>
                      <a:pt x="16074" y="4039"/>
                      <a:pt x="15778" y="4051"/>
                      <a:pt x="15485" y="4051"/>
                    </a:cubicBezTo>
                    <a:cubicBezTo>
                      <a:pt x="14839" y="4051"/>
                      <a:pt x="14207" y="3992"/>
                      <a:pt x="13609" y="3894"/>
                    </a:cubicBezTo>
                    <a:lnTo>
                      <a:pt x="14335" y="2394"/>
                    </a:lnTo>
                    <a:lnTo>
                      <a:pt x="14252" y="2346"/>
                    </a:lnTo>
                    <a:lnTo>
                      <a:pt x="13502" y="3882"/>
                    </a:lnTo>
                    <a:cubicBezTo>
                      <a:pt x="12859" y="3763"/>
                      <a:pt x="12252" y="3620"/>
                      <a:pt x="11680" y="3430"/>
                    </a:cubicBezTo>
                    <a:lnTo>
                      <a:pt x="12645" y="1941"/>
                    </a:lnTo>
                    <a:lnTo>
                      <a:pt x="12561" y="1882"/>
                    </a:lnTo>
                    <a:lnTo>
                      <a:pt x="11585" y="3406"/>
                    </a:lnTo>
                    <a:cubicBezTo>
                      <a:pt x="11133" y="3263"/>
                      <a:pt x="10704" y="3096"/>
                      <a:pt x="10311" y="2929"/>
                    </a:cubicBezTo>
                    <a:cubicBezTo>
                      <a:pt x="10025" y="2822"/>
                      <a:pt x="9763" y="2703"/>
                      <a:pt x="9501" y="2572"/>
                    </a:cubicBezTo>
                    <a:lnTo>
                      <a:pt x="10382" y="1286"/>
                    </a:lnTo>
                    <a:lnTo>
                      <a:pt x="10311" y="1227"/>
                    </a:lnTo>
                    <a:lnTo>
                      <a:pt x="9418" y="2537"/>
                    </a:lnTo>
                    <a:cubicBezTo>
                      <a:pt x="8835" y="2251"/>
                      <a:pt x="8311" y="1965"/>
                      <a:pt x="7846" y="1679"/>
                    </a:cubicBezTo>
                    <a:lnTo>
                      <a:pt x="8930" y="441"/>
                    </a:lnTo>
                    <a:lnTo>
                      <a:pt x="8858" y="370"/>
                    </a:lnTo>
                    <a:lnTo>
                      <a:pt x="7751" y="1620"/>
                    </a:lnTo>
                    <a:cubicBezTo>
                      <a:pt x="6346" y="774"/>
                      <a:pt x="5489" y="12"/>
                      <a:pt x="5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2;p54">
                <a:extLst>
                  <a:ext uri="{FF2B5EF4-FFF2-40B4-BE49-F238E27FC236}">
                    <a16:creationId xmlns:a16="http://schemas.microsoft.com/office/drawing/2014/main" id="{B725EC6D-8E31-5AE4-7135-B709CD33D0FA}"/>
                  </a:ext>
                </a:extLst>
              </p:cNvPr>
              <p:cNvSpPr/>
              <p:nvPr/>
            </p:nvSpPr>
            <p:spPr>
              <a:xfrm>
                <a:off x="6587425" y="7084350"/>
                <a:ext cx="29200" cy="16100"/>
              </a:xfrm>
              <a:custGeom>
                <a:avLst/>
                <a:gdLst/>
                <a:ahLst/>
                <a:cxnLst/>
                <a:rect l="l" t="t" r="r" b="b"/>
                <a:pathLst>
                  <a:path w="1168" h="644" extrusionOk="0">
                    <a:moveTo>
                      <a:pt x="584" y="0"/>
                    </a:moveTo>
                    <a:cubicBezTo>
                      <a:pt x="262" y="0"/>
                      <a:pt x="0" y="143"/>
                      <a:pt x="0" y="322"/>
                    </a:cubicBezTo>
                    <a:cubicBezTo>
                      <a:pt x="0" y="500"/>
                      <a:pt x="262" y="643"/>
                      <a:pt x="584" y="643"/>
                    </a:cubicBezTo>
                    <a:cubicBezTo>
                      <a:pt x="905" y="643"/>
                      <a:pt x="1167" y="500"/>
                      <a:pt x="1167" y="322"/>
                    </a:cubicBezTo>
                    <a:cubicBezTo>
                      <a:pt x="1167" y="143"/>
                      <a:pt x="905"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3;p54">
                <a:extLst>
                  <a:ext uri="{FF2B5EF4-FFF2-40B4-BE49-F238E27FC236}">
                    <a16:creationId xmlns:a16="http://schemas.microsoft.com/office/drawing/2014/main" id="{427CD1EE-578E-AEFD-1C92-EA817C49A0AF}"/>
                  </a:ext>
                </a:extLst>
              </p:cNvPr>
              <p:cNvSpPr/>
              <p:nvPr/>
            </p:nvSpPr>
            <p:spPr>
              <a:xfrm>
                <a:off x="7033900" y="7028975"/>
                <a:ext cx="29200" cy="15800"/>
              </a:xfrm>
              <a:custGeom>
                <a:avLst/>
                <a:gdLst/>
                <a:ahLst/>
                <a:cxnLst/>
                <a:rect l="l" t="t" r="r" b="b"/>
                <a:pathLst>
                  <a:path w="1168" h="632" extrusionOk="0">
                    <a:moveTo>
                      <a:pt x="584" y="1"/>
                    </a:moveTo>
                    <a:cubicBezTo>
                      <a:pt x="263" y="1"/>
                      <a:pt x="1" y="144"/>
                      <a:pt x="1" y="310"/>
                    </a:cubicBezTo>
                    <a:cubicBezTo>
                      <a:pt x="1" y="489"/>
                      <a:pt x="263" y="632"/>
                      <a:pt x="584" y="632"/>
                    </a:cubicBezTo>
                    <a:cubicBezTo>
                      <a:pt x="905" y="632"/>
                      <a:pt x="1167" y="489"/>
                      <a:pt x="1167" y="310"/>
                    </a:cubicBezTo>
                    <a:cubicBezTo>
                      <a:pt x="1167" y="144"/>
                      <a:pt x="905" y="1"/>
                      <a:pt x="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4;p54">
                <a:extLst>
                  <a:ext uri="{FF2B5EF4-FFF2-40B4-BE49-F238E27FC236}">
                    <a16:creationId xmlns:a16="http://schemas.microsoft.com/office/drawing/2014/main" id="{1BF2E3F3-43A2-D101-F644-7027A572E687}"/>
                  </a:ext>
                </a:extLst>
              </p:cNvPr>
              <p:cNvSpPr/>
              <p:nvPr/>
            </p:nvSpPr>
            <p:spPr>
              <a:xfrm>
                <a:off x="6620150" y="7020950"/>
                <a:ext cx="406625" cy="153600"/>
              </a:xfrm>
              <a:custGeom>
                <a:avLst/>
                <a:gdLst/>
                <a:ahLst/>
                <a:cxnLst/>
                <a:rect l="l" t="t" r="r" b="b"/>
                <a:pathLst>
                  <a:path w="16265" h="6144" extrusionOk="0">
                    <a:moveTo>
                      <a:pt x="8169" y="0"/>
                    </a:moveTo>
                    <a:lnTo>
                      <a:pt x="8169" y="107"/>
                    </a:lnTo>
                    <a:lnTo>
                      <a:pt x="8276" y="107"/>
                    </a:lnTo>
                    <a:lnTo>
                      <a:pt x="8276" y="0"/>
                    </a:lnTo>
                    <a:close/>
                    <a:moveTo>
                      <a:pt x="8383" y="0"/>
                    </a:moveTo>
                    <a:lnTo>
                      <a:pt x="8383" y="107"/>
                    </a:lnTo>
                    <a:lnTo>
                      <a:pt x="8490" y="107"/>
                    </a:lnTo>
                    <a:lnTo>
                      <a:pt x="8490" y="0"/>
                    </a:lnTo>
                    <a:close/>
                    <a:moveTo>
                      <a:pt x="8597" y="0"/>
                    </a:moveTo>
                    <a:lnTo>
                      <a:pt x="8597" y="107"/>
                    </a:lnTo>
                    <a:lnTo>
                      <a:pt x="8704" y="107"/>
                    </a:lnTo>
                    <a:lnTo>
                      <a:pt x="8704" y="0"/>
                    </a:lnTo>
                    <a:close/>
                    <a:moveTo>
                      <a:pt x="8812" y="0"/>
                    </a:moveTo>
                    <a:lnTo>
                      <a:pt x="8812" y="107"/>
                    </a:lnTo>
                    <a:lnTo>
                      <a:pt x="8907" y="107"/>
                    </a:lnTo>
                    <a:lnTo>
                      <a:pt x="8919" y="0"/>
                    </a:lnTo>
                    <a:close/>
                    <a:moveTo>
                      <a:pt x="9014" y="0"/>
                    </a:moveTo>
                    <a:lnTo>
                      <a:pt x="9014" y="107"/>
                    </a:lnTo>
                    <a:lnTo>
                      <a:pt x="9121" y="107"/>
                    </a:lnTo>
                    <a:lnTo>
                      <a:pt x="9121" y="0"/>
                    </a:lnTo>
                    <a:close/>
                    <a:moveTo>
                      <a:pt x="7954" y="12"/>
                    </a:moveTo>
                    <a:lnTo>
                      <a:pt x="7966" y="119"/>
                    </a:lnTo>
                    <a:lnTo>
                      <a:pt x="8073" y="119"/>
                    </a:lnTo>
                    <a:lnTo>
                      <a:pt x="8061" y="12"/>
                    </a:lnTo>
                    <a:close/>
                    <a:moveTo>
                      <a:pt x="9228" y="12"/>
                    </a:moveTo>
                    <a:lnTo>
                      <a:pt x="9228" y="119"/>
                    </a:lnTo>
                    <a:lnTo>
                      <a:pt x="9335" y="119"/>
                    </a:lnTo>
                    <a:lnTo>
                      <a:pt x="9335" y="12"/>
                    </a:lnTo>
                    <a:close/>
                    <a:moveTo>
                      <a:pt x="9443" y="12"/>
                    </a:moveTo>
                    <a:lnTo>
                      <a:pt x="9443" y="119"/>
                    </a:lnTo>
                    <a:lnTo>
                      <a:pt x="9550" y="119"/>
                    </a:lnTo>
                    <a:lnTo>
                      <a:pt x="9538" y="24"/>
                    </a:lnTo>
                    <a:lnTo>
                      <a:pt x="9443" y="12"/>
                    </a:lnTo>
                    <a:close/>
                    <a:moveTo>
                      <a:pt x="7740" y="24"/>
                    </a:moveTo>
                    <a:lnTo>
                      <a:pt x="7752" y="131"/>
                    </a:lnTo>
                    <a:lnTo>
                      <a:pt x="7859" y="131"/>
                    </a:lnTo>
                    <a:lnTo>
                      <a:pt x="7847" y="24"/>
                    </a:lnTo>
                    <a:close/>
                    <a:moveTo>
                      <a:pt x="9657" y="24"/>
                    </a:moveTo>
                    <a:lnTo>
                      <a:pt x="9657" y="131"/>
                    </a:lnTo>
                    <a:lnTo>
                      <a:pt x="9764" y="131"/>
                    </a:lnTo>
                    <a:lnTo>
                      <a:pt x="9764" y="24"/>
                    </a:lnTo>
                    <a:close/>
                    <a:moveTo>
                      <a:pt x="9871" y="36"/>
                    </a:moveTo>
                    <a:lnTo>
                      <a:pt x="9859" y="143"/>
                    </a:lnTo>
                    <a:lnTo>
                      <a:pt x="9966" y="143"/>
                    </a:lnTo>
                    <a:lnTo>
                      <a:pt x="9978" y="36"/>
                    </a:lnTo>
                    <a:close/>
                    <a:moveTo>
                      <a:pt x="7633" y="36"/>
                    </a:moveTo>
                    <a:cubicBezTo>
                      <a:pt x="7597" y="36"/>
                      <a:pt x="7561" y="36"/>
                      <a:pt x="7526" y="48"/>
                    </a:cubicBezTo>
                    <a:lnTo>
                      <a:pt x="7538" y="155"/>
                    </a:lnTo>
                    <a:cubicBezTo>
                      <a:pt x="7573" y="143"/>
                      <a:pt x="7609" y="143"/>
                      <a:pt x="7645" y="143"/>
                    </a:cubicBezTo>
                    <a:lnTo>
                      <a:pt x="7633" y="36"/>
                    </a:lnTo>
                    <a:close/>
                    <a:moveTo>
                      <a:pt x="10086" y="48"/>
                    </a:moveTo>
                    <a:lnTo>
                      <a:pt x="10074" y="155"/>
                    </a:lnTo>
                    <a:lnTo>
                      <a:pt x="10181" y="155"/>
                    </a:lnTo>
                    <a:lnTo>
                      <a:pt x="10193" y="48"/>
                    </a:lnTo>
                    <a:close/>
                    <a:moveTo>
                      <a:pt x="7419" y="48"/>
                    </a:moveTo>
                    <a:cubicBezTo>
                      <a:pt x="7383" y="60"/>
                      <a:pt x="7347" y="60"/>
                      <a:pt x="7323" y="60"/>
                    </a:cubicBezTo>
                    <a:lnTo>
                      <a:pt x="7335" y="167"/>
                    </a:lnTo>
                    <a:cubicBezTo>
                      <a:pt x="7359" y="167"/>
                      <a:pt x="7395" y="167"/>
                      <a:pt x="7430" y="155"/>
                    </a:cubicBezTo>
                    <a:lnTo>
                      <a:pt x="7419" y="48"/>
                    </a:lnTo>
                    <a:close/>
                    <a:moveTo>
                      <a:pt x="10288" y="60"/>
                    </a:moveTo>
                    <a:lnTo>
                      <a:pt x="10288" y="167"/>
                    </a:lnTo>
                    <a:lnTo>
                      <a:pt x="10395" y="167"/>
                    </a:lnTo>
                    <a:lnTo>
                      <a:pt x="10395" y="60"/>
                    </a:lnTo>
                    <a:close/>
                    <a:moveTo>
                      <a:pt x="10502" y="72"/>
                    </a:moveTo>
                    <a:lnTo>
                      <a:pt x="10502" y="179"/>
                    </a:lnTo>
                    <a:lnTo>
                      <a:pt x="10597" y="191"/>
                    </a:lnTo>
                    <a:lnTo>
                      <a:pt x="10609" y="84"/>
                    </a:lnTo>
                    <a:lnTo>
                      <a:pt x="10502" y="72"/>
                    </a:lnTo>
                    <a:close/>
                    <a:moveTo>
                      <a:pt x="7216" y="84"/>
                    </a:moveTo>
                    <a:cubicBezTo>
                      <a:pt x="7180" y="84"/>
                      <a:pt x="7145" y="84"/>
                      <a:pt x="7109" y="95"/>
                    </a:cubicBezTo>
                    <a:lnTo>
                      <a:pt x="7121" y="203"/>
                    </a:lnTo>
                    <a:cubicBezTo>
                      <a:pt x="7157" y="191"/>
                      <a:pt x="7192" y="191"/>
                      <a:pt x="7228" y="191"/>
                    </a:cubicBezTo>
                    <a:lnTo>
                      <a:pt x="7216" y="84"/>
                    </a:lnTo>
                    <a:close/>
                    <a:moveTo>
                      <a:pt x="10717" y="84"/>
                    </a:moveTo>
                    <a:lnTo>
                      <a:pt x="10705" y="191"/>
                    </a:lnTo>
                    <a:lnTo>
                      <a:pt x="10812" y="203"/>
                    </a:lnTo>
                    <a:lnTo>
                      <a:pt x="10824" y="95"/>
                    </a:lnTo>
                    <a:lnTo>
                      <a:pt x="10717" y="84"/>
                    </a:lnTo>
                    <a:close/>
                    <a:moveTo>
                      <a:pt x="10931" y="107"/>
                    </a:moveTo>
                    <a:lnTo>
                      <a:pt x="10919" y="214"/>
                    </a:lnTo>
                    <a:lnTo>
                      <a:pt x="11026" y="214"/>
                    </a:lnTo>
                    <a:lnTo>
                      <a:pt x="11038" y="119"/>
                    </a:lnTo>
                    <a:lnTo>
                      <a:pt x="10931" y="107"/>
                    </a:lnTo>
                    <a:close/>
                    <a:moveTo>
                      <a:pt x="7002" y="107"/>
                    </a:moveTo>
                    <a:cubicBezTo>
                      <a:pt x="6966" y="119"/>
                      <a:pt x="6930" y="119"/>
                      <a:pt x="6895" y="131"/>
                    </a:cubicBezTo>
                    <a:lnTo>
                      <a:pt x="6918" y="238"/>
                    </a:lnTo>
                    <a:cubicBezTo>
                      <a:pt x="6942" y="226"/>
                      <a:pt x="6978" y="226"/>
                      <a:pt x="7014" y="214"/>
                    </a:cubicBezTo>
                    <a:lnTo>
                      <a:pt x="7002" y="107"/>
                    </a:lnTo>
                    <a:close/>
                    <a:moveTo>
                      <a:pt x="11145" y="119"/>
                    </a:moveTo>
                    <a:lnTo>
                      <a:pt x="11133" y="226"/>
                    </a:lnTo>
                    <a:lnTo>
                      <a:pt x="11240" y="238"/>
                    </a:lnTo>
                    <a:lnTo>
                      <a:pt x="11252" y="131"/>
                    </a:lnTo>
                    <a:lnTo>
                      <a:pt x="11145" y="119"/>
                    </a:lnTo>
                    <a:close/>
                    <a:moveTo>
                      <a:pt x="11348" y="143"/>
                    </a:moveTo>
                    <a:lnTo>
                      <a:pt x="11348" y="250"/>
                    </a:lnTo>
                    <a:lnTo>
                      <a:pt x="11455" y="262"/>
                    </a:lnTo>
                    <a:lnTo>
                      <a:pt x="11455" y="155"/>
                    </a:lnTo>
                    <a:lnTo>
                      <a:pt x="11348" y="143"/>
                    </a:lnTo>
                    <a:close/>
                    <a:moveTo>
                      <a:pt x="11562" y="155"/>
                    </a:moveTo>
                    <a:lnTo>
                      <a:pt x="11550" y="262"/>
                    </a:lnTo>
                    <a:lnTo>
                      <a:pt x="11657" y="274"/>
                    </a:lnTo>
                    <a:lnTo>
                      <a:pt x="11669" y="167"/>
                    </a:lnTo>
                    <a:lnTo>
                      <a:pt x="11562" y="155"/>
                    </a:lnTo>
                    <a:close/>
                    <a:moveTo>
                      <a:pt x="6787" y="155"/>
                    </a:moveTo>
                    <a:cubicBezTo>
                      <a:pt x="6752" y="155"/>
                      <a:pt x="6716" y="167"/>
                      <a:pt x="6680" y="179"/>
                    </a:cubicBezTo>
                    <a:lnTo>
                      <a:pt x="6716" y="286"/>
                    </a:lnTo>
                    <a:cubicBezTo>
                      <a:pt x="6740" y="274"/>
                      <a:pt x="6776" y="262"/>
                      <a:pt x="6811" y="262"/>
                    </a:cubicBezTo>
                    <a:lnTo>
                      <a:pt x="6787" y="155"/>
                    </a:lnTo>
                    <a:close/>
                    <a:moveTo>
                      <a:pt x="11776" y="179"/>
                    </a:moveTo>
                    <a:lnTo>
                      <a:pt x="11764" y="286"/>
                    </a:lnTo>
                    <a:lnTo>
                      <a:pt x="11871" y="298"/>
                    </a:lnTo>
                    <a:lnTo>
                      <a:pt x="11883" y="191"/>
                    </a:lnTo>
                    <a:lnTo>
                      <a:pt x="11776" y="179"/>
                    </a:lnTo>
                    <a:close/>
                    <a:moveTo>
                      <a:pt x="11991" y="203"/>
                    </a:moveTo>
                    <a:lnTo>
                      <a:pt x="11979" y="310"/>
                    </a:lnTo>
                    <a:lnTo>
                      <a:pt x="12086" y="322"/>
                    </a:lnTo>
                    <a:lnTo>
                      <a:pt x="12098" y="214"/>
                    </a:lnTo>
                    <a:lnTo>
                      <a:pt x="11991" y="203"/>
                    </a:lnTo>
                    <a:close/>
                    <a:moveTo>
                      <a:pt x="6585" y="203"/>
                    </a:moveTo>
                    <a:cubicBezTo>
                      <a:pt x="6549" y="214"/>
                      <a:pt x="6514" y="226"/>
                      <a:pt x="6478" y="238"/>
                    </a:cubicBezTo>
                    <a:lnTo>
                      <a:pt x="6514" y="334"/>
                    </a:lnTo>
                    <a:cubicBezTo>
                      <a:pt x="6537" y="334"/>
                      <a:pt x="6573" y="322"/>
                      <a:pt x="6609" y="310"/>
                    </a:cubicBezTo>
                    <a:lnTo>
                      <a:pt x="6585" y="203"/>
                    </a:lnTo>
                    <a:close/>
                    <a:moveTo>
                      <a:pt x="12193" y="226"/>
                    </a:moveTo>
                    <a:lnTo>
                      <a:pt x="12193" y="334"/>
                    </a:lnTo>
                    <a:lnTo>
                      <a:pt x="12288" y="345"/>
                    </a:lnTo>
                    <a:lnTo>
                      <a:pt x="12300" y="238"/>
                    </a:lnTo>
                    <a:lnTo>
                      <a:pt x="12193" y="226"/>
                    </a:lnTo>
                    <a:close/>
                    <a:moveTo>
                      <a:pt x="12407" y="250"/>
                    </a:moveTo>
                    <a:lnTo>
                      <a:pt x="12395" y="357"/>
                    </a:lnTo>
                    <a:lnTo>
                      <a:pt x="12502" y="369"/>
                    </a:lnTo>
                    <a:lnTo>
                      <a:pt x="12514" y="262"/>
                    </a:lnTo>
                    <a:lnTo>
                      <a:pt x="12407" y="250"/>
                    </a:lnTo>
                    <a:close/>
                    <a:moveTo>
                      <a:pt x="12622" y="274"/>
                    </a:moveTo>
                    <a:lnTo>
                      <a:pt x="12610" y="381"/>
                    </a:lnTo>
                    <a:lnTo>
                      <a:pt x="12717" y="393"/>
                    </a:lnTo>
                    <a:lnTo>
                      <a:pt x="12729" y="286"/>
                    </a:lnTo>
                    <a:lnTo>
                      <a:pt x="12622" y="274"/>
                    </a:lnTo>
                    <a:close/>
                    <a:moveTo>
                      <a:pt x="6371" y="274"/>
                    </a:moveTo>
                    <a:cubicBezTo>
                      <a:pt x="6335" y="298"/>
                      <a:pt x="6299" y="310"/>
                      <a:pt x="6276" y="322"/>
                    </a:cubicBezTo>
                    <a:lnTo>
                      <a:pt x="6323" y="417"/>
                    </a:lnTo>
                    <a:cubicBezTo>
                      <a:pt x="6347" y="405"/>
                      <a:pt x="6383" y="393"/>
                      <a:pt x="6418" y="381"/>
                    </a:cubicBezTo>
                    <a:lnTo>
                      <a:pt x="6371" y="274"/>
                    </a:lnTo>
                    <a:close/>
                    <a:moveTo>
                      <a:pt x="12836" y="298"/>
                    </a:moveTo>
                    <a:lnTo>
                      <a:pt x="12824" y="405"/>
                    </a:lnTo>
                    <a:lnTo>
                      <a:pt x="12919" y="417"/>
                    </a:lnTo>
                    <a:lnTo>
                      <a:pt x="12931" y="310"/>
                    </a:lnTo>
                    <a:lnTo>
                      <a:pt x="12836" y="298"/>
                    </a:lnTo>
                    <a:close/>
                    <a:moveTo>
                      <a:pt x="13038" y="322"/>
                    </a:moveTo>
                    <a:lnTo>
                      <a:pt x="13026" y="429"/>
                    </a:lnTo>
                    <a:lnTo>
                      <a:pt x="13134" y="441"/>
                    </a:lnTo>
                    <a:lnTo>
                      <a:pt x="13145" y="334"/>
                    </a:lnTo>
                    <a:lnTo>
                      <a:pt x="13038" y="322"/>
                    </a:lnTo>
                    <a:close/>
                    <a:moveTo>
                      <a:pt x="13253" y="345"/>
                    </a:moveTo>
                    <a:lnTo>
                      <a:pt x="13241" y="453"/>
                    </a:lnTo>
                    <a:lnTo>
                      <a:pt x="13348" y="465"/>
                    </a:lnTo>
                    <a:lnTo>
                      <a:pt x="13360" y="357"/>
                    </a:lnTo>
                    <a:lnTo>
                      <a:pt x="13253" y="345"/>
                    </a:lnTo>
                    <a:close/>
                    <a:moveTo>
                      <a:pt x="13467" y="381"/>
                    </a:moveTo>
                    <a:lnTo>
                      <a:pt x="13455" y="476"/>
                    </a:lnTo>
                    <a:lnTo>
                      <a:pt x="13550" y="500"/>
                    </a:lnTo>
                    <a:lnTo>
                      <a:pt x="13562" y="393"/>
                    </a:lnTo>
                    <a:lnTo>
                      <a:pt x="13467" y="381"/>
                    </a:lnTo>
                    <a:close/>
                    <a:moveTo>
                      <a:pt x="6180" y="369"/>
                    </a:moveTo>
                    <a:cubicBezTo>
                      <a:pt x="6145" y="393"/>
                      <a:pt x="6109" y="417"/>
                      <a:pt x="6085" y="429"/>
                    </a:cubicBezTo>
                    <a:lnTo>
                      <a:pt x="6145" y="524"/>
                    </a:lnTo>
                    <a:cubicBezTo>
                      <a:pt x="6168" y="500"/>
                      <a:pt x="6204" y="476"/>
                      <a:pt x="6228" y="465"/>
                    </a:cubicBezTo>
                    <a:lnTo>
                      <a:pt x="6180" y="369"/>
                    </a:lnTo>
                    <a:close/>
                    <a:moveTo>
                      <a:pt x="13669" y="405"/>
                    </a:moveTo>
                    <a:lnTo>
                      <a:pt x="13657" y="512"/>
                    </a:lnTo>
                    <a:lnTo>
                      <a:pt x="13765" y="524"/>
                    </a:lnTo>
                    <a:lnTo>
                      <a:pt x="13776" y="417"/>
                    </a:lnTo>
                    <a:lnTo>
                      <a:pt x="13669" y="405"/>
                    </a:lnTo>
                    <a:close/>
                    <a:moveTo>
                      <a:pt x="13884" y="429"/>
                    </a:moveTo>
                    <a:lnTo>
                      <a:pt x="13872" y="536"/>
                    </a:lnTo>
                    <a:lnTo>
                      <a:pt x="13979" y="548"/>
                    </a:lnTo>
                    <a:lnTo>
                      <a:pt x="13991" y="441"/>
                    </a:lnTo>
                    <a:lnTo>
                      <a:pt x="13884" y="429"/>
                    </a:lnTo>
                    <a:close/>
                    <a:moveTo>
                      <a:pt x="14098" y="465"/>
                    </a:moveTo>
                    <a:lnTo>
                      <a:pt x="14086" y="560"/>
                    </a:lnTo>
                    <a:lnTo>
                      <a:pt x="14181" y="584"/>
                    </a:lnTo>
                    <a:lnTo>
                      <a:pt x="14205" y="476"/>
                    </a:lnTo>
                    <a:lnTo>
                      <a:pt x="14098" y="465"/>
                    </a:lnTo>
                    <a:close/>
                    <a:moveTo>
                      <a:pt x="14312" y="488"/>
                    </a:moveTo>
                    <a:lnTo>
                      <a:pt x="14288" y="595"/>
                    </a:lnTo>
                    <a:lnTo>
                      <a:pt x="14396" y="607"/>
                    </a:lnTo>
                    <a:lnTo>
                      <a:pt x="14407" y="500"/>
                    </a:lnTo>
                    <a:lnTo>
                      <a:pt x="14312" y="488"/>
                    </a:lnTo>
                    <a:close/>
                    <a:moveTo>
                      <a:pt x="14515" y="524"/>
                    </a:moveTo>
                    <a:lnTo>
                      <a:pt x="14503" y="631"/>
                    </a:lnTo>
                    <a:lnTo>
                      <a:pt x="14610" y="643"/>
                    </a:lnTo>
                    <a:lnTo>
                      <a:pt x="14622" y="536"/>
                    </a:lnTo>
                    <a:lnTo>
                      <a:pt x="14515" y="524"/>
                    </a:lnTo>
                    <a:close/>
                    <a:moveTo>
                      <a:pt x="6002" y="500"/>
                    </a:moveTo>
                    <a:cubicBezTo>
                      <a:pt x="5966" y="536"/>
                      <a:pt x="5942" y="560"/>
                      <a:pt x="5918" y="595"/>
                    </a:cubicBezTo>
                    <a:lnTo>
                      <a:pt x="6014" y="655"/>
                    </a:lnTo>
                    <a:cubicBezTo>
                      <a:pt x="6025" y="631"/>
                      <a:pt x="6049" y="607"/>
                      <a:pt x="6073" y="584"/>
                    </a:cubicBezTo>
                    <a:lnTo>
                      <a:pt x="6002" y="500"/>
                    </a:lnTo>
                    <a:close/>
                    <a:moveTo>
                      <a:pt x="14729" y="548"/>
                    </a:moveTo>
                    <a:lnTo>
                      <a:pt x="14717" y="655"/>
                    </a:lnTo>
                    <a:lnTo>
                      <a:pt x="14812" y="667"/>
                    </a:lnTo>
                    <a:lnTo>
                      <a:pt x="14836" y="560"/>
                    </a:lnTo>
                    <a:lnTo>
                      <a:pt x="14729" y="548"/>
                    </a:lnTo>
                    <a:close/>
                    <a:moveTo>
                      <a:pt x="14931" y="584"/>
                    </a:moveTo>
                    <a:lnTo>
                      <a:pt x="14919" y="691"/>
                    </a:lnTo>
                    <a:lnTo>
                      <a:pt x="15027" y="703"/>
                    </a:lnTo>
                    <a:lnTo>
                      <a:pt x="15039" y="595"/>
                    </a:lnTo>
                    <a:lnTo>
                      <a:pt x="14931" y="584"/>
                    </a:lnTo>
                    <a:close/>
                    <a:moveTo>
                      <a:pt x="15158" y="619"/>
                    </a:moveTo>
                    <a:lnTo>
                      <a:pt x="15134" y="667"/>
                    </a:lnTo>
                    <a:lnTo>
                      <a:pt x="15134" y="715"/>
                    </a:lnTo>
                    <a:lnTo>
                      <a:pt x="15241" y="738"/>
                    </a:lnTo>
                    <a:lnTo>
                      <a:pt x="15253" y="631"/>
                    </a:lnTo>
                    <a:lnTo>
                      <a:pt x="15158" y="619"/>
                    </a:lnTo>
                    <a:close/>
                    <a:moveTo>
                      <a:pt x="15360" y="643"/>
                    </a:moveTo>
                    <a:lnTo>
                      <a:pt x="15336" y="750"/>
                    </a:lnTo>
                    <a:lnTo>
                      <a:pt x="15443" y="762"/>
                    </a:lnTo>
                    <a:lnTo>
                      <a:pt x="15467" y="667"/>
                    </a:lnTo>
                    <a:lnTo>
                      <a:pt x="15360" y="643"/>
                    </a:lnTo>
                    <a:close/>
                    <a:moveTo>
                      <a:pt x="15562" y="679"/>
                    </a:moveTo>
                    <a:lnTo>
                      <a:pt x="15550" y="786"/>
                    </a:lnTo>
                    <a:lnTo>
                      <a:pt x="15658" y="798"/>
                    </a:lnTo>
                    <a:lnTo>
                      <a:pt x="15670" y="691"/>
                    </a:lnTo>
                    <a:lnTo>
                      <a:pt x="15562" y="679"/>
                    </a:lnTo>
                    <a:close/>
                    <a:moveTo>
                      <a:pt x="5859" y="691"/>
                    </a:moveTo>
                    <a:cubicBezTo>
                      <a:pt x="5859" y="703"/>
                      <a:pt x="5859" y="715"/>
                      <a:pt x="5847" y="738"/>
                    </a:cubicBezTo>
                    <a:cubicBezTo>
                      <a:pt x="5847" y="762"/>
                      <a:pt x="5835" y="786"/>
                      <a:pt x="5835" y="810"/>
                    </a:cubicBezTo>
                    <a:lnTo>
                      <a:pt x="5930" y="834"/>
                    </a:lnTo>
                    <a:cubicBezTo>
                      <a:pt x="5942" y="810"/>
                      <a:pt x="5942" y="786"/>
                      <a:pt x="5954" y="762"/>
                    </a:cubicBezTo>
                    <a:cubicBezTo>
                      <a:pt x="5954" y="762"/>
                      <a:pt x="5954" y="750"/>
                      <a:pt x="5966" y="738"/>
                    </a:cubicBezTo>
                    <a:lnTo>
                      <a:pt x="5859" y="691"/>
                    </a:lnTo>
                    <a:close/>
                    <a:moveTo>
                      <a:pt x="15777" y="715"/>
                    </a:moveTo>
                    <a:lnTo>
                      <a:pt x="15765" y="822"/>
                    </a:lnTo>
                    <a:lnTo>
                      <a:pt x="15860" y="834"/>
                    </a:lnTo>
                    <a:lnTo>
                      <a:pt x="15884" y="726"/>
                    </a:lnTo>
                    <a:lnTo>
                      <a:pt x="15777" y="715"/>
                    </a:lnTo>
                    <a:close/>
                    <a:moveTo>
                      <a:pt x="15991" y="750"/>
                    </a:moveTo>
                    <a:lnTo>
                      <a:pt x="15967" y="846"/>
                    </a:lnTo>
                    <a:lnTo>
                      <a:pt x="16074" y="869"/>
                    </a:lnTo>
                    <a:lnTo>
                      <a:pt x="16098" y="762"/>
                    </a:lnTo>
                    <a:lnTo>
                      <a:pt x="15991" y="750"/>
                    </a:lnTo>
                    <a:close/>
                    <a:moveTo>
                      <a:pt x="16193" y="786"/>
                    </a:moveTo>
                    <a:lnTo>
                      <a:pt x="16182" y="881"/>
                    </a:lnTo>
                    <a:lnTo>
                      <a:pt x="16265" y="905"/>
                    </a:lnTo>
                    <a:lnTo>
                      <a:pt x="16265" y="798"/>
                    </a:lnTo>
                    <a:lnTo>
                      <a:pt x="16193" y="786"/>
                    </a:lnTo>
                    <a:close/>
                    <a:moveTo>
                      <a:pt x="5811" y="917"/>
                    </a:moveTo>
                    <a:cubicBezTo>
                      <a:pt x="5811" y="929"/>
                      <a:pt x="5811" y="941"/>
                      <a:pt x="5811" y="953"/>
                    </a:cubicBezTo>
                    <a:cubicBezTo>
                      <a:pt x="5811" y="976"/>
                      <a:pt x="5811" y="1012"/>
                      <a:pt x="5823" y="1036"/>
                    </a:cubicBezTo>
                    <a:lnTo>
                      <a:pt x="5930" y="1024"/>
                    </a:lnTo>
                    <a:cubicBezTo>
                      <a:pt x="5918" y="1000"/>
                      <a:pt x="5918" y="976"/>
                      <a:pt x="5918" y="953"/>
                    </a:cubicBezTo>
                    <a:lnTo>
                      <a:pt x="5918" y="929"/>
                    </a:lnTo>
                    <a:lnTo>
                      <a:pt x="5811" y="917"/>
                    </a:lnTo>
                    <a:close/>
                    <a:moveTo>
                      <a:pt x="5942" y="1119"/>
                    </a:moveTo>
                    <a:lnTo>
                      <a:pt x="5835" y="1143"/>
                    </a:lnTo>
                    <a:cubicBezTo>
                      <a:pt x="5847" y="1179"/>
                      <a:pt x="5859" y="1215"/>
                      <a:pt x="5871" y="1250"/>
                    </a:cubicBezTo>
                    <a:lnTo>
                      <a:pt x="5966" y="1215"/>
                    </a:lnTo>
                    <a:cubicBezTo>
                      <a:pt x="5954" y="1179"/>
                      <a:pt x="5942" y="1155"/>
                      <a:pt x="5942" y="1119"/>
                    </a:cubicBezTo>
                    <a:close/>
                    <a:moveTo>
                      <a:pt x="6002" y="1310"/>
                    </a:moveTo>
                    <a:lnTo>
                      <a:pt x="5906" y="1357"/>
                    </a:lnTo>
                    <a:cubicBezTo>
                      <a:pt x="5918" y="1381"/>
                      <a:pt x="5942" y="1417"/>
                      <a:pt x="5954" y="1453"/>
                    </a:cubicBezTo>
                    <a:lnTo>
                      <a:pt x="6049" y="1405"/>
                    </a:lnTo>
                    <a:cubicBezTo>
                      <a:pt x="6037" y="1369"/>
                      <a:pt x="6025" y="1346"/>
                      <a:pt x="6002" y="1310"/>
                    </a:cubicBezTo>
                    <a:close/>
                    <a:moveTo>
                      <a:pt x="6097" y="1488"/>
                    </a:moveTo>
                    <a:lnTo>
                      <a:pt x="6014" y="1548"/>
                    </a:lnTo>
                    <a:cubicBezTo>
                      <a:pt x="6025" y="1584"/>
                      <a:pt x="6049" y="1608"/>
                      <a:pt x="6073" y="1643"/>
                    </a:cubicBezTo>
                    <a:lnTo>
                      <a:pt x="6156" y="1584"/>
                    </a:lnTo>
                    <a:cubicBezTo>
                      <a:pt x="6133" y="1548"/>
                      <a:pt x="6121" y="1524"/>
                      <a:pt x="6097" y="1488"/>
                    </a:cubicBezTo>
                    <a:close/>
                    <a:moveTo>
                      <a:pt x="6216" y="1667"/>
                    </a:moveTo>
                    <a:lnTo>
                      <a:pt x="6133" y="1727"/>
                    </a:lnTo>
                    <a:cubicBezTo>
                      <a:pt x="6156" y="1750"/>
                      <a:pt x="6180" y="1786"/>
                      <a:pt x="6192" y="1810"/>
                    </a:cubicBezTo>
                    <a:lnTo>
                      <a:pt x="6276" y="1750"/>
                    </a:lnTo>
                    <a:cubicBezTo>
                      <a:pt x="6264" y="1715"/>
                      <a:pt x="6240" y="1691"/>
                      <a:pt x="6216" y="1667"/>
                    </a:cubicBezTo>
                    <a:close/>
                    <a:moveTo>
                      <a:pt x="6347" y="1822"/>
                    </a:moveTo>
                    <a:lnTo>
                      <a:pt x="6264" y="1893"/>
                    </a:lnTo>
                    <a:cubicBezTo>
                      <a:pt x="6287" y="1917"/>
                      <a:pt x="6311" y="1953"/>
                      <a:pt x="6335" y="1977"/>
                    </a:cubicBezTo>
                    <a:lnTo>
                      <a:pt x="6418" y="1905"/>
                    </a:lnTo>
                    <a:cubicBezTo>
                      <a:pt x="6395" y="1881"/>
                      <a:pt x="6371" y="1858"/>
                      <a:pt x="6347" y="1822"/>
                    </a:cubicBezTo>
                    <a:close/>
                    <a:moveTo>
                      <a:pt x="6490" y="1989"/>
                    </a:moveTo>
                    <a:lnTo>
                      <a:pt x="6406" y="2060"/>
                    </a:lnTo>
                    <a:cubicBezTo>
                      <a:pt x="6430" y="2084"/>
                      <a:pt x="6454" y="2108"/>
                      <a:pt x="6478" y="2131"/>
                    </a:cubicBezTo>
                    <a:lnTo>
                      <a:pt x="6561" y="2060"/>
                    </a:lnTo>
                    <a:cubicBezTo>
                      <a:pt x="6537" y="2036"/>
                      <a:pt x="6514" y="2012"/>
                      <a:pt x="6490" y="1989"/>
                    </a:cubicBezTo>
                    <a:close/>
                    <a:moveTo>
                      <a:pt x="6633" y="2143"/>
                    </a:moveTo>
                    <a:lnTo>
                      <a:pt x="6549" y="2215"/>
                    </a:lnTo>
                    <a:lnTo>
                      <a:pt x="6633" y="2286"/>
                    </a:lnTo>
                    <a:lnTo>
                      <a:pt x="6704" y="2215"/>
                    </a:lnTo>
                    <a:cubicBezTo>
                      <a:pt x="6680" y="2191"/>
                      <a:pt x="6657" y="2167"/>
                      <a:pt x="6633" y="2143"/>
                    </a:cubicBezTo>
                    <a:close/>
                    <a:moveTo>
                      <a:pt x="6776" y="2286"/>
                    </a:moveTo>
                    <a:lnTo>
                      <a:pt x="6704" y="2370"/>
                    </a:lnTo>
                    <a:lnTo>
                      <a:pt x="6787" y="2441"/>
                    </a:lnTo>
                    <a:lnTo>
                      <a:pt x="6859" y="2358"/>
                    </a:lnTo>
                    <a:lnTo>
                      <a:pt x="6776" y="2286"/>
                    </a:lnTo>
                    <a:close/>
                    <a:moveTo>
                      <a:pt x="6930" y="2429"/>
                    </a:moveTo>
                    <a:lnTo>
                      <a:pt x="6859" y="2512"/>
                    </a:lnTo>
                    <a:lnTo>
                      <a:pt x="6942" y="2584"/>
                    </a:lnTo>
                    <a:lnTo>
                      <a:pt x="7014" y="2500"/>
                    </a:lnTo>
                    <a:lnTo>
                      <a:pt x="6930" y="2429"/>
                    </a:lnTo>
                    <a:close/>
                    <a:moveTo>
                      <a:pt x="7085" y="2572"/>
                    </a:moveTo>
                    <a:lnTo>
                      <a:pt x="7014" y="2655"/>
                    </a:lnTo>
                    <a:lnTo>
                      <a:pt x="7097" y="2727"/>
                    </a:lnTo>
                    <a:lnTo>
                      <a:pt x="7168" y="2643"/>
                    </a:lnTo>
                    <a:lnTo>
                      <a:pt x="7085" y="2572"/>
                    </a:lnTo>
                    <a:close/>
                    <a:moveTo>
                      <a:pt x="7240" y="2715"/>
                    </a:moveTo>
                    <a:lnTo>
                      <a:pt x="7180" y="2798"/>
                    </a:lnTo>
                    <a:lnTo>
                      <a:pt x="7252" y="2870"/>
                    </a:lnTo>
                    <a:lnTo>
                      <a:pt x="7323" y="2786"/>
                    </a:lnTo>
                    <a:lnTo>
                      <a:pt x="7240" y="2715"/>
                    </a:lnTo>
                    <a:close/>
                    <a:moveTo>
                      <a:pt x="7407" y="2858"/>
                    </a:moveTo>
                    <a:lnTo>
                      <a:pt x="7335" y="2941"/>
                    </a:lnTo>
                    <a:lnTo>
                      <a:pt x="7419" y="3012"/>
                    </a:lnTo>
                    <a:lnTo>
                      <a:pt x="7490" y="2929"/>
                    </a:lnTo>
                    <a:lnTo>
                      <a:pt x="7407" y="2858"/>
                    </a:lnTo>
                    <a:close/>
                    <a:moveTo>
                      <a:pt x="7561" y="3001"/>
                    </a:moveTo>
                    <a:lnTo>
                      <a:pt x="7490" y="3084"/>
                    </a:lnTo>
                    <a:lnTo>
                      <a:pt x="7573" y="3143"/>
                    </a:lnTo>
                    <a:lnTo>
                      <a:pt x="7645" y="3072"/>
                    </a:lnTo>
                    <a:lnTo>
                      <a:pt x="7561" y="3001"/>
                    </a:lnTo>
                    <a:close/>
                    <a:moveTo>
                      <a:pt x="84" y="3143"/>
                    </a:moveTo>
                    <a:lnTo>
                      <a:pt x="1" y="3215"/>
                    </a:lnTo>
                    <a:cubicBezTo>
                      <a:pt x="1" y="3215"/>
                      <a:pt x="37" y="3239"/>
                      <a:pt x="84" y="3286"/>
                    </a:cubicBezTo>
                    <a:lnTo>
                      <a:pt x="156" y="3215"/>
                    </a:lnTo>
                    <a:cubicBezTo>
                      <a:pt x="108" y="3167"/>
                      <a:pt x="84" y="3143"/>
                      <a:pt x="84" y="3143"/>
                    </a:cubicBezTo>
                    <a:close/>
                    <a:moveTo>
                      <a:pt x="7728" y="3143"/>
                    </a:moveTo>
                    <a:lnTo>
                      <a:pt x="7657" y="3215"/>
                    </a:lnTo>
                    <a:lnTo>
                      <a:pt x="7728" y="3286"/>
                    </a:lnTo>
                    <a:lnTo>
                      <a:pt x="7800" y="3215"/>
                    </a:lnTo>
                    <a:lnTo>
                      <a:pt x="7728" y="3143"/>
                    </a:lnTo>
                    <a:close/>
                    <a:moveTo>
                      <a:pt x="239" y="3286"/>
                    </a:moveTo>
                    <a:lnTo>
                      <a:pt x="168" y="3358"/>
                    </a:lnTo>
                    <a:cubicBezTo>
                      <a:pt x="191" y="3382"/>
                      <a:pt x="215" y="3405"/>
                      <a:pt x="239" y="3429"/>
                    </a:cubicBezTo>
                    <a:lnTo>
                      <a:pt x="310" y="3346"/>
                    </a:lnTo>
                    <a:cubicBezTo>
                      <a:pt x="287" y="3322"/>
                      <a:pt x="263" y="3298"/>
                      <a:pt x="239" y="3286"/>
                    </a:cubicBezTo>
                    <a:close/>
                    <a:moveTo>
                      <a:pt x="7883" y="3286"/>
                    </a:moveTo>
                    <a:lnTo>
                      <a:pt x="7811" y="3358"/>
                    </a:lnTo>
                    <a:lnTo>
                      <a:pt x="7895" y="3429"/>
                    </a:lnTo>
                    <a:lnTo>
                      <a:pt x="7954" y="3358"/>
                    </a:lnTo>
                    <a:lnTo>
                      <a:pt x="7883" y="3286"/>
                    </a:lnTo>
                    <a:close/>
                    <a:moveTo>
                      <a:pt x="394" y="3417"/>
                    </a:moveTo>
                    <a:lnTo>
                      <a:pt x="322" y="3501"/>
                    </a:lnTo>
                    <a:lnTo>
                      <a:pt x="406" y="3572"/>
                    </a:lnTo>
                    <a:lnTo>
                      <a:pt x="477" y="3489"/>
                    </a:lnTo>
                    <a:lnTo>
                      <a:pt x="394" y="3417"/>
                    </a:lnTo>
                    <a:close/>
                    <a:moveTo>
                      <a:pt x="8038" y="3429"/>
                    </a:moveTo>
                    <a:lnTo>
                      <a:pt x="7966" y="3501"/>
                    </a:lnTo>
                    <a:lnTo>
                      <a:pt x="8050" y="3572"/>
                    </a:lnTo>
                    <a:lnTo>
                      <a:pt x="8121" y="3501"/>
                    </a:lnTo>
                    <a:lnTo>
                      <a:pt x="8038" y="3429"/>
                    </a:lnTo>
                    <a:close/>
                    <a:moveTo>
                      <a:pt x="549" y="3560"/>
                    </a:moveTo>
                    <a:lnTo>
                      <a:pt x="489" y="3632"/>
                    </a:lnTo>
                    <a:lnTo>
                      <a:pt x="572" y="3703"/>
                    </a:lnTo>
                    <a:lnTo>
                      <a:pt x="632" y="3620"/>
                    </a:lnTo>
                    <a:lnTo>
                      <a:pt x="549" y="3560"/>
                    </a:lnTo>
                    <a:close/>
                    <a:moveTo>
                      <a:pt x="8192" y="3572"/>
                    </a:moveTo>
                    <a:lnTo>
                      <a:pt x="8121" y="3643"/>
                    </a:lnTo>
                    <a:lnTo>
                      <a:pt x="8204" y="3715"/>
                    </a:lnTo>
                    <a:lnTo>
                      <a:pt x="8276" y="3643"/>
                    </a:lnTo>
                    <a:cubicBezTo>
                      <a:pt x="8240" y="3620"/>
                      <a:pt x="8216" y="3596"/>
                      <a:pt x="8192" y="3572"/>
                    </a:cubicBezTo>
                    <a:close/>
                    <a:moveTo>
                      <a:pt x="715" y="3691"/>
                    </a:moveTo>
                    <a:lnTo>
                      <a:pt x="656" y="3774"/>
                    </a:lnTo>
                    <a:cubicBezTo>
                      <a:pt x="680" y="3798"/>
                      <a:pt x="703" y="3822"/>
                      <a:pt x="739" y="3834"/>
                    </a:cubicBezTo>
                    <a:lnTo>
                      <a:pt x="799" y="3751"/>
                    </a:lnTo>
                    <a:cubicBezTo>
                      <a:pt x="775" y="3727"/>
                      <a:pt x="739" y="3703"/>
                      <a:pt x="715" y="3691"/>
                    </a:cubicBezTo>
                    <a:close/>
                    <a:moveTo>
                      <a:pt x="8347" y="3715"/>
                    </a:moveTo>
                    <a:lnTo>
                      <a:pt x="8276" y="3798"/>
                    </a:lnTo>
                    <a:cubicBezTo>
                      <a:pt x="8300" y="3822"/>
                      <a:pt x="8323" y="3846"/>
                      <a:pt x="8347" y="3870"/>
                    </a:cubicBezTo>
                    <a:lnTo>
                      <a:pt x="8431" y="3798"/>
                    </a:lnTo>
                    <a:lnTo>
                      <a:pt x="8347" y="3715"/>
                    </a:lnTo>
                    <a:close/>
                    <a:moveTo>
                      <a:pt x="882" y="3822"/>
                    </a:moveTo>
                    <a:lnTo>
                      <a:pt x="822" y="3905"/>
                    </a:lnTo>
                    <a:lnTo>
                      <a:pt x="906" y="3965"/>
                    </a:lnTo>
                    <a:lnTo>
                      <a:pt x="965" y="3882"/>
                    </a:lnTo>
                    <a:lnTo>
                      <a:pt x="882" y="3822"/>
                    </a:lnTo>
                    <a:close/>
                    <a:moveTo>
                      <a:pt x="8502" y="3870"/>
                    </a:moveTo>
                    <a:lnTo>
                      <a:pt x="8419" y="3941"/>
                    </a:lnTo>
                    <a:cubicBezTo>
                      <a:pt x="8454" y="3965"/>
                      <a:pt x="8466" y="3989"/>
                      <a:pt x="8502" y="4024"/>
                    </a:cubicBezTo>
                    <a:lnTo>
                      <a:pt x="8573" y="3953"/>
                    </a:lnTo>
                    <a:cubicBezTo>
                      <a:pt x="8550" y="3917"/>
                      <a:pt x="8526" y="3894"/>
                      <a:pt x="8502" y="3870"/>
                    </a:cubicBezTo>
                    <a:close/>
                    <a:moveTo>
                      <a:pt x="1049" y="3953"/>
                    </a:moveTo>
                    <a:lnTo>
                      <a:pt x="989" y="4036"/>
                    </a:lnTo>
                    <a:lnTo>
                      <a:pt x="1072" y="4096"/>
                    </a:lnTo>
                    <a:lnTo>
                      <a:pt x="1132" y="4013"/>
                    </a:lnTo>
                    <a:lnTo>
                      <a:pt x="1049" y="3953"/>
                    </a:lnTo>
                    <a:close/>
                    <a:moveTo>
                      <a:pt x="8645" y="4024"/>
                    </a:moveTo>
                    <a:lnTo>
                      <a:pt x="8573" y="4096"/>
                    </a:lnTo>
                    <a:cubicBezTo>
                      <a:pt x="8585" y="4120"/>
                      <a:pt x="8609" y="4144"/>
                      <a:pt x="8633" y="4179"/>
                    </a:cubicBezTo>
                    <a:lnTo>
                      <a:pt x="8716" y="4108"/>
                    </a:lnTo>
                    <a:cubicBezTo>
                      <a:pt x="8692" y="4084"/>
                      <a:pt x="8669" y="4048"/>
                      <a:pt x="8645" y="4024"/>
                    </a:cubicBezTo>
                    <a:close/>
                    <a:moveTo>
                      <a:pt x="1227" y="4072"/>
                    </a:moveTo>
                    <a:lnTo>
                      <a:pt x="1156" y="4155"/>
                    </a:lnTo>
                    <a:lnTo>
                      <a:pt x="1251" y="4227"/>
                    </a:lnTo>
                    <a:lnTo>
                      <a:pt x="1311" y="4132"/>
                    </a:lnTo>
                    <a:lnTo>
                      <a:pt x="1227" y="4072"/>
                    </a:lnTo>
                    <a:close/>
                    <a:moveTo>
                      <a:pt x="8788" y="4191"/>
                    </a:moveTo>
                    <a:lnTo>
                      <a:pt x="8704" y="4263"/>
                    </a:lnTo>
                    <a:cubicBezTo>
                      <a:pt x="8728" y="4286"/>
                      <a:pt x="8740" y="4310"/>
                      <a:pt x="8764" y="4334"/>
                    </a:cubicBezTo>
                    <a:lnTo>
                      <a:pt x="8847" y="4275"/>
                    </a:lnTo>
                    <a:cubicBezTo>
                      <a:pt x="8835" y="4251"/>
                      <a:pt x="8812" y="4215"/>
                      <a:pt x="8788" y="4191"/>
                    </a:cubicBezTo>
                    <a:close/>
                    <a:moveTo>
                      <a:pt x="1394" y="4203"/>
                    </a:moveTo>
                    <a:lnTo>
                      <a:pt x="1334" y="4286"/>
                    </a:lnTo>
                    <a:lnTo>
                      <a:pt x="1418" y="4346"/>
                    </a:lnTo>
                    <a:lnTo>
                      <a:pt x="1477" y="4263"/>
                    </a:lnTo>
                    <a:lnTo>
                      <a:pt x="1394" y="4203"/>
                    </a:lnTo>
                    <a:close/>
                    <a:moveTo>
                      <a:pt x="1573" y="4322"/>
                    </a:moveTo>
                    <a:lnTo>
                      <a:pt x="1513" y="4405"/>
                    </a:lnTo>
                    <a:lnTo>
                      <a:pt x="1596" y="4465"/>
                    </a:lnTo>
                    <a:lnTo>
                      <a:pt x="1656" y="4370"/>
                    </a:lnTo>
                    <a:lnTo>
                      <a:pt x="1573" y="4322"/>
                    </a:lnTo>
                    <a:close/>
                    <a:moveTo>
                      <a:pt x="8919" y="4370"/>
                    </a:moveTo>
                    <a:lnTo>
                      <a:pt x="8823" y="4429"/>
                    </a:lnTo>
                    <a:cubicBezTo>
                      <a:pt x="8847" y="4453"/>
                      <a:pt x="8859" y="4477"/>
                      <a:pt x="8883" y="4513"/>
                    </a:cubicBezTo>
                    <a:lnTo>
                      <a:pt x="8978" y="4453"/>
                    </a:lnTo>
                    <a:cubicBezTo>
                      <a:pt x="8954" y="4429"/>
                      <a:pt x="8931" y="4394"/>
                      <a:pt x="8919" y="4370"/>
                    </a:cubicBezTo>
                    <a:close/>
                    <a:moveTo>
                      <a:pt x="1751" y="4429"/>
                    </a:moveTo>
                    <a:lnTo>
                      <a:pt x="1692" y="4525"/>
                    </a:lnTo>
                    <a:lnTo>
                      <a:pt x="1775" y="4584"/>
                    </a:lnTo>
                    <a:lnTo>
                      <a:pt x="1834" y="4489"/>
                    </a:lnTo>
                    <a:lnTo>
                      <a:pt x="1751" y="4429"/>
                    </a:lnTo>
                    <a:close/>
                    <a:moveTo>
                      <a:pt x="1918" y="4548"/>
                    </a:moveTo>
                    <a:lnTo>
                      <a:pt x="1870" y="4632"/>
                    </a:lnTo>
                    <a:lnTo>
                      <a:pt x="1954" y="4691"/>
                    </a:lnTo>
                    <a:lnTo>
                      <a:pt x="2013" y="4608"/>
                    </a:lnTo>
                    <a:lnTo>
                      <a:pt x="1918" y="4548"/>
                    </a:lnTo>
                    <a:close/>
                    <a:moveTo>
                      <a:pt x="9026" y="4548"/>
                    </a:moveTo>
                    <a:lnTo>
                      <a:pt x="8931" y="4596"/>
                    </a:lnTo>
                    <a:cubicBezTo>
                      <a:pt x="8954" y="4632"/>
                      <a:pt x="8966" y="4656"/>
                      <a:pt x="8978" y="4691"/>
                    </a:cubicBezTo>
                    <a:lnTo>
                      <a:pt x="9073" y="4644"/>
                    </a:lnTo>
                    <a:cubicBezTo>
                      <a:pt x="9062" y="4620"/>
                      <a:pt x="9050" y="4584"/>
                      <a:pt x="9026" y="4548"/>
                    </a:cubicBezTo>
                    <a:close/>
                    <a:moveTo>
                      <a:pt x="2108" y="4656"/>
                    </a:moveTo>
                    <a:lnTo>
                      <a:pt x="2049" y="4751"/>
                    </a:lnTo>
                    <a:lnTo>
                      <a:pt x="2144" y="4798"/>
                    </a:lnTo>
                    <a:lnTo>
                      <a:pt x="2192" y="4715"/>
                    </a:lnTo>
                    <a:lnTo>
                      <a:pt x="2108" y="4656"/>
                    </a:lnTo>
                    <a:close/>
                    <a:moveTo>
                      <a:pt x="9109" y="4751"/>
                    </a:moveTo>
                    <a:lnTo>
                      <a:pt x="9014" y="4786"/>
                    </a:lnTo>
                    <a:cubicBezTo>
                      <a:pt x="9026" y="4822"/>
                      <a:pt x="9026" y="4846"/>
                      <a:pt x="9038" y="4882"/>
                    </a:cubicBezTo>
                    <a:lnTo>
                      <a:pt x="9133" y="4858"/>
                    </a:lnTo>
                    <a:cubicBezTo>
                      <a:pt x="9133" y="4834"/>
                      <a:pt x="9121" y="4786"/>
                      <a:pt x="9109" y="4751"/>
                    </a:cubicBezTo>
                    <a:close/>
                    <a:moveTo>
                      <a:pt x="2287" y="4763"/>
                    </a:moveTo>
                    <a:lnTo>
                      <a:pt x="2227" y="4858"/>
                    </a:lnTo>
                    <a:lnTo>
                      <a:pt x="2323" y="4917"/>
                    </a:lnTo>
                    <a:lnTo>
                      <a:pt x="2370" y="4822"/>
                    </a:lnTo>
                    <a:lnTo>
                      <a:pt x="2287" y="4763"/>
                    </a:lnTo>
                    <a:close/>
                    <a:moveTo>
                      <a:pt x="2466" y="4870"/>
                    </a:moveTo>
                    <a:lnTo>
                      <a:pt x="2418" y="4965"/>
                    </a:lnTo>
                    <a:lnTo>
                      <a:pt x="2513" y="5013"/>
                    </a:lnTo>
                    <a:lnTo>
                      <a:pt x="2561" y="4929"/>
                    </a:lnTo>
                    <a:lnTo>
                      <a:pt x="2466" y="4870"/>
                    </a:lnTo>
                    <a:close/>
                    <a:moveTo>
                      <a:pt x="9157" y="4977"/>
                    </a:moveTo>
                    <a:lnTo>
                      <a:pt x="9050" y="4989"/>
                    </a:lnTo>
                    <a:cubicBezTo>
                      <a:pt x="9050" y="5013"/>
                      <a:pt x="9038" y="5048"/>
                      <a:pt x="9038" y="5072"/>
                    </a:cubicBezTo>
                    <a:lnTo>
                      <a:pt x="9145" y="5096"/>
                    </a:lnTo>
                    <a:cubicBezTo>
                      <a:pt x="9145" y="5060"/>
                      <a:pt x="9145" y="5025"/>
                      <a:pt x="9157" y="4989"/>
                    </a:cubicBezTo>
                    <a:lnTo>
                      <a:pt x="9157" y="4977"/>
                    </a:lnTo>
                    <a:close/>
                    <a:moveTo>
                      <a:pt x="2656" y="4977"/>
                    </a:moveTo>
                    <a:lnTo>
                      <a:pt x="2608" y="5060"/>
                    </a:lnTo>
                    <a:lnTo>
                      <a:pt x="2692" y="5120"/>
                    </a:lnTo>
                    <a:lnTo>
                      <a:pt x="2751" y="5025"/>
                    </a:lnTo>
                    <a:lnTo>
                      <a:pt x="2656" y="4977"/>
                    </a:lnTo>
                    <a:close/>
                    <a:moveTo>
                      <a:pt x="2835" y="5072"/>
                    </a:moveTo>
                    <a:lnTo>
                      <a:pt x="2787" y="5167"/>
                    </a:lnTo>
                    <a:lnTo>
                      <a:pt x="2882" y="5215"/>
                    </a:lnTo>
                    <a:lnTo>
                      <a:pt x="2930" y="5120"/>
                    </a:lnTo>
                    <a:lnTo>
                      <a:pt x="2835" y="5072"/>
                    </a:lnTo>
                    <a:close/>
                    <a:moveTo>
                      <a:pt x="3025" y="5167"/>
                    </a:moveTo>
                    <a:lnTo>
                      <a:pt x="2977" y="5263"/>
                    </a:lnTo>
                    <a:lnTo>
                      <a:pt x="3073" y="5310"/>
                    </a:lnTo>
                    <a:lnTo>
                      <a:pt x="3120" y="5215"/>
                    </a:lnTo>
                    <a:lnTo>
                      <a:pt x="3025" y="5167"/>
                    </a:lnTo>
                    <a:close/>
                    <a:moveTo>
                      <a:pt x="9014" y="5167"/>
                    </a:moveTo>
                    <a:cubicBezTo>
                      <a:pt x="9002" y="5191"/>
                      <a:pt x="8990" y="5227"/>
                      <a:pt x="8978" y="5251"/>
                    </a:cubicBezTo>
                    <a:lnTo>
                      <a:pt x="9062" y="5310"/>
                    </a:lnTo>
                    <a:cubicBezTo>
                      <a:pt x="9085" y="5275"/>
                      <a:pt x="9097" y="5239"/>
                      <a:pt x="9109" y="5203"/>
                    </a:cubicBezTo>
                    <a:lnTo>
                      <a:pt x="9014" y="5167"/>
                    </a:lnTo>
                    <a:close/>
                    <a:moveTo>
                      <a:pt x="3216" y="5263"/>
                    </a:moveTo>
                    <a:lnTo>
                      <a:pt x="3180" y="5358"/>
                    </a:lnTo>
                    <a:lnTo>
                      <a:pt x="3275" y="5394"/>
                    </a:lnTo>
                    <a:lnTo>
                      <a:pt x="3311" y="5298"/>
                    </a:lnTo>
                    <a:lnTo>
                      <a:pt x="3216" y="5263"/>
                    </a:lnTo>
                    <a:close/>
                    <a:moveTo>
                      <a:pt x="3406" y="5346"/>
                    </a:moveTo>
                    <a:lnTo>
                      <a:pt x="3370" y="5441"/>
                    </a:lnTo>
                    <a:cubicBezTo>
                      <a:pt x="3406" y="5453"/>
                      <a:pt x="3430" y="5477"/>
                      <a:pt x="3466" y="5489"/>
                    </a:cubicBezTo>
                    <a:lnTo>
                      <a:pt x="3513" y="5394"/>
                    </a:lnTo>
                    <a:cubicBezTo>
                      <a:pt x="3478" y="5370"/>
                      <a:pt x="3442" y="5358"/>
                      <a:pt x="3406" y="5346"/>
                    </a:cubicBezTo>
                    <a:close/>
                    <a:moveTo>
                      <a:pt x="8919" y="5334"/>
                    </a:moveTo>
                    <a:cubicBezTo>
                      <a:pt x="8895" y="5358"/>
                      <a:pt x="8871" y="5382"/>
                      <a:pt x="8847" y="5406"/>
                    </a:cubicBezTo>
                    <a:lnTo>
                      <a:pt x="8919" y="5489"/>
                    </a:lnTo>
                    <a:cubicBezTo>
                      <a:pt x="8954" y="5453"/>
                      <a:pt x="8978" y="5429"/>
                      <a:pt x="9002" y="5406"/>
                    </a:cubicBezTo>
                    <a:lnTo>
                      <a:pt x="8919" y="5334"/>
                    </a:lnTo>
                    <a:close/>
                    <a:moveTo>
                      <a:pt x="3609" y="5429"/>
                    </a:moveTo>
                    <a:lnTo>
                      <a:pt x="3561" y="5525"/>
                    </a:lnTo>
                    <a:lnTo>
                      <a:pt x="3668" y="5560"/>
                    </a:lnTo>
                    <a:lnTo>
                      <a:pt x="3704" y="5465"/>
                    </a:lnTo>
                    <a:lnTo>
                      <a:pt x="3609" y="5429"/>
                    </a:lnTo>
                    <a:close/>
                    <a:moveTo>
                      <a:pt x="8776" y="5477"/>
                    </a:moveTo>
                    <a:cubicBezTo>
                      <a:pt x="8752" y="5489"/>
                      <a:pt x="8716" y="5513"/>
                      <a:pt x="8692" y="5525"/>
                    </a:cubicBezTo>
                    <a:lnTo>
                      <a:pt x="8752" y="5620"/>
                    </a:lnTo>
                    <a:cubicBezTo>
                      <a:pt x="8776" y="5596"/>
                      <a:pt x="8812" y="5572"/>
                      <a:pt x="8835" y="5560"/>
                    </a:cubicBezTo>
                    <a:lnTo>
                      <a:pt x="8776" y="5477"/>
                    </a:lnTo>
                    <a:close/>
                    <a:moveTo>
                      <a:pt x="3799" y="5513"/>
                    </a:moveTo>
                    <a:lnTo>
                      <a:pt x="3763" y="5608"/>
                    </a:lnTo>
                    <a:lnTo>
                      <a:pt x="3859" y="5644"/>
                    </a:lnTo>
                    <a:lnTo>
                      <a:pt x="3894" y="5548"/>
                    </a:lnTo>
                    <a:lnTo>
                      <a:pt x="3799" y="5513"/>
                    </a:lnTo>
                    <a:close/>
                    <a:moveTo>
                      <a:pt x="4001" y="5584"/>
                    </a:moveTo>
                    <a:lnTo>
                      <a:pt x="3966" y="5679"/>
                    </a:lnTo>
                    <a:cubicBezTo>
                      <a:pt x="4001" y="5691"/>
                      <a:pt x="4025" y="5703"/>
                      <a:pt x="4061" y="5715"/>
                    </a:cubicBezTo>
                    <a:lnTo>
                      <a:pt x="4097" y="5620"/>
                    </a:lnTo>
                    <a:cubicBezTo>
                      <a:pt x="4061" y="5608"/>
                      <a:pt x="4037" y="5596"/>
                      <a:pt x="4001" y="5584"/>
                    </a:cubicBezTo>
                    <a:close/>
                    <a:moveTo>
                      <a:pt x="8597" y="5584"/>
                    </a:moveTo>
                    <a:cubicBezTo>
                      <a:pt x="8573" y="5596"/>
                      <a:pt x="8538" y="5620"/>
                      <a:pt x="8514" y="5632"/>
                    </a:cubicBezTo>
                    <a:lnTo>
                      <a:pt x="8562" y="5727"/>
                    </a:lnTo>
                    <a:cubicBezTo>
                      <a:pt x="8585" y="5715"/>
                      <a:pt x="8621" y="5691"/>
                      <a:pt x="8657" y="5679"/>
                    </a:cubicBezTo>
                    <a:lnTo>
                      <a:pt x="8597" y="5584"/>
                    </a:lnTo>
                    <a:close/>
                    <a:moveTo>
                      <a:pt x="4204" y="5656"/>
                    </a:moveTo>
                    <a:lnTo>
                      <a:pt x="4168" y="5751"/>
                    </a:lnTo>
                    <a:cubicBezTo>
                      <a:pt x="4204" y="5763"/>
                      <a:pt x="4228" y="5775"/>
                      <a:pt x="4263" y="5787"/>
                    </a:cubicBezTo>
                    <a:lnTo>
                      <a:pt x="4299" y="5679"/>
                    </a:lnTo>
                    <a:cubicBezTo>
                      <a:pt x="4263" y="5679"/>
                      <a:pt x="4228" y="5668"/>
                      <a:pt x="4204" y="5656"/>
                    </a:cubicBezTo>
                    <a:close/>
                    <a:moveTo>
                      <a:pt x="8419" y="5679"/>
                    </a:moveTo>
                    <a:cubicBezTo>
                      <a:pt x="8383" y="5691"/>
                      <a:pt x="8347" y="5703"/>
                      <a:pt x="8323" y="5715"/>
                    </a:cubicBezTo>
                    <a:lnTo>
                      <a:pt x="8359" y="5810"/>
                    </a:lnTo>
                    <a:cubicBezTo>
                      <a:pt x="8395" y="5799"/>
                      <a:pt x="8431" y="5787"/>
                      <a:pt x="8454" y="5775"/>
                    </a:cubicBezTo>
                    <a:lnTo>
                      <a:pt x="8419" y="5679"/>
                    </a:lnTo>
                    <a:close/>
                    <a:moveTo>
                      <a:pt x="4394" y="5715"/>
                    </a:moveTo>
                    <a:lnTo>
                      <a:pt x="4371" y="5810"/>
                    </a:lnTo>
                    <a:cubicBezTo>
                      <a:pt x="4406" y="5822"/>
                      <a:pt x="4430" y="5834"/>
                      <a:pt x="4466" y="5846"/>
                    </a:cubicBezTo>
                    <a:lnTo>
                      <a:pt x="4501" y="5751"/>
                    </a:lnTo>
                    <a:cubicBezTo>
                      <a:pt x="4466" y="5739"/>
                      <a:pt x="4430" y="5727"/>
                      <a:pt x="4394" y="5715"/>
                    </a:cubicBezTo>
                    <a:close/>
                    <a:moveTo>
                      <a:pt x="8228" y="5751"/>
                    </a:moveTo>
                    <a:cubicBezTo>
                      <a:pt x="8192" y="5763"/>
                      <a:pt x="8157" y="5775"/>
                      <a:pt x="8121" y="5787"/>
                    </a:cubicBezTo>
                    <a:lnTo>
                      <a:pt x="8157" y="5882"/>
                    </a:lnTo>
                    <a:cubicBezTo>
                      <a:pt x="8192" y="5870"/>
                      <a:pt x="8228" y="5858"/>
                      <a:pt x="8264" y="5846"/>
                    </a:cubicBezTo>
                    <a:lnTo>
                      <a:pt x="8228" y="5751"/>
                    </a:lnTo>
                    <a:close/>
                    <a:moveTo>
                      <a:pt x="4597" y="5775"/>
                    </a:moveTo>
                    <a:lnTo>
                      <a:pt x="4573" y="5882"/>
                    </a:lnTo>
                    <a:cubicBezTo>
                      <a:pt x="4609" y="5882"/>
                      <a:pt x="4644" y="5894"/>
                      <a:pt x="4680" y="5906"/>
                    </a:cubicBezTo>
                    <a:lnTo>
                      <a:pt x="4704" y="5799"/>
                    </a:lnTo>
                    <a:cubicBezTo>
                      <a:pt x="4668" y="5799"/>
                      <a:pt x="4632" y="5787"/>
                      <a:pt x="4597" y="5775"/>
                    </a:cubicBezTo>
                    <a:close/>
                    <a:moveTo>
                      <a:pt x="4799" y="5834"/>
                    </a:moveTo>
                    <a:lnTo>
                      <a:pt x="4775" y="5929"/>
                    </a:lnTo>
                    <a:cubicBezTo>
                      <a:pt x="4811" y="5941"/>
                      <a:pt x="4847" y="5953"/>
                      <a:pt x="4882" y="5953"/>
                    </a:cubicBezTo>
                    <a:lnTo>
                      <a:pt x="4906" y="5858"/>
                    </a:lnTo>
                    <a:cubicBezTo>
                      <a:pt x="4871" y="5846"/>
                      <a:pt x="4835" y="5834"/>
                      <a:pt x="4799" y="5834"/>
                    </a:cubicBezTo>
                    <a:close/>
                    <a:moveTo>
                      <a:pt x="8026" y="5810"/>
                    </a:moveTo>
                    <a:cubicBezTo>
                      <a:pt x="7990" y="5822"/>
                      <a:pt x="7954" y="5834"/>
                      <a:pt x="7919" y="5846"/>
                    </a:cubicBezTo>
                    <a:lnTo>
                      <a:pt x="7954" y="5953"/>
                    </a:lnTo>
                    <a:cubicBezTo>
                      <a:pt x="7990" y="5941"/>
                      <a:pt x="8014" y="5929"/>
                      <a:pt x="8050" y="5918"/>
                    </a:cubicBezTo>
                    <a:lnTo>
                      <a:pt x="8026" y="5810"/>
                    </a:lnTo>
                    <a:close/>
                    <a:moveTo>
                      <a:pt x="5013" y="5882"/>
                    </a:moveTo>
                    <a:lnTo>
                      <a:pt x="4990" y="5977"/>
                    </a:lnTo>
                    <a:cubicBezTo>
                      <a:pt x="5025" y="5989"/>
                      <a:pt x="5061" y="6001"/>
                      <a:pt x="5085" y="6001"/>
                    </a:cubicBezTo>
                    <a:lnTo>
                      <a:pt x="5109" y="5906"/>
                    </a:lnTo>
                    <a:lnTo>
                      <a:pt x="5013" y="5882"/>
                    </a:lnTo>
                    <a:close/>
                    <a:moveTo>
                      <a:pt x="7823" y="5870"/>
                    </a:moveTo>
                    <a:lnTo>
                      <a:pt x="7800" y="5882"/>
                    </a:lnTo>
                    <a:cubicBezTo>
                      <a:pt x="7764" y="5882"/>
                      <a:pt x="7740" y="5894"/>
                      <a:pt x="7716" y="5894"/>
                    </a:cubicBezTo>
                    <a:lnTo>
                      <a:pt x="7740" y="6001"/>
                    </a:lnTo>
                    <a:cubicBezTo>
                      <a:pt x="7764" y="5989"/>
                      <a:pt x="7800" y="5989"/>
                      <a:pt x="7823" y="5977"/>
                    </a:cubicBezTo>
                    <a:lnTo>
                      <a:pt x="7847" y="5977"/>
                    </a:lnTo>
                    <a:lnTo>
                      <a:pt x="7823" y="5870"/>
                    </a:lnTo>
                    <a:close/>
                    <a:moveTo>
                      <a:pt x="5216" y="5918"/>
                    </a:moveTo>
                    <a:lnTo>
                      <a:pt x="5192" y="6025"/>
                    </a:lnTo>
                    <a:cubicBezTo>
                      <a:pt x="5228" y="6037"/>
                      <a:pt x="5263" y="6037"/>
                      <a:pt x="5299" y="6049"/>
                    </a:cubicBezTo>
                    <a:lnTo>
                      <a:pt x="5323" y="5941"/>
                    </a:lnTo>
                    <a:cubicBezTo>
                      <a:pt x="5287" y="5941"/>
                      <a:pt x="5252" y="5929"/>
                      <a:pt x="5216" y="5918"/>
                    </a:cubicBezTo>
                    <a:close/>
                    <a:moveTo>
                      <a:pt x="7621" y="5918"/>
                    </a:moveTo>
                    <a:cubicBezTo>
                      <a:pt x="7585" y="5929"/>
                      <a:pt x="7549" y="5929"/>
                      <a:pt x="7514" y="5941"/>
                    </a:cubicBezTo>
                    <a:lnTo>
                      <a:pt x="7538" y="6049"/>
                    </a:lnTo>
                    <a:cubicBezTo>
                      <a:pt x="7573" y="6037"/>
                      <a:pt x="7609" y="6037"/>
                      <a:pt x="7633" y="6025"/>
                    </a:cubicBezTo>
                    <a:lnTo>
                      <a:pt x="7621" y="5918"/>
                    </a:lnTo>
                    <a:close/>
                    <a:moveTo>
                      <a:pt x="5418" y="5953"/>
                    </a:moveTo>
                    <a:lnTo>
                      <a:pt x="5406" y="6060"/>
                    </a:lnTo>
                    <a:cubicBezTo>
                      <a:pt x="5442" y="6072"/>
                      <a:pt x="5478" y="6072"/>
                      <a:pt x="5514" y="6084"/>
                    </a:cubicBezTo>
                    <a:lnTo>
                      <a:pt x="5525" y="5977"/>
                    </a:lnTo>
                    <a:cubicBezTo>
                      <a:pt x="5490" y="5965"/>
                      <a:pt x="5454" y="5965"/>
                      <a:pt x="5418" y="5953"/>
                    </a:cubicBezTo>
                    <a:close/>
                    <a:moveTo>
                      <a:pt x="7407" y="5965"/>
                    </a:moveTo>
                    <a:cubicBezTo>
                      <a:pt x="7371" y="5965"/>
                      <a:pt x="7335" y="5977"/>
                      <a:pt x="7311" y="5977"/>
                    </a:cubicBezTo>
                    <a:lnTo>
                      <a:pt x="7323" y="6084"/>
                    </a:lnTo>
                    <a:cubicBezTo>
                      <a:pt x="7359" y="6072"/>
                      <a:pt x="7395" y="6072"/>
                      <a:pt x="7430" y="6060"/>
                    </a:cubicBezTo>
                    <a:lnTo>
                      <a:pt x="7407" y="5965"/>
                    </a:lnTo>
                    <a:close/>
                    <a:moveTo>
                      <a:pt x="5633" y="5989"/>
                    </a:moveTo>
                    <a:lnTo>
                      <a:pt x="5621" y="6096"/>
                    </a:lnTo>
                    <a:cubicBezTo>
                      <a:pt x="5656" y="6096"/>
                      <a:pt x="5692" y="6108"/>
                      <a:pt x="5728" y="6108"/>
                    </a:cubicBezTo>
                    <a:lnTo>
                      <a:pt x="5740" y="6001"/>
                    </a:lnTo>
                    <a:cubicBezTo>
                      <a:pt x="5704" y="6001"/>
                      <a:pt x="5668" y="5989"/>
                      <a:pt x="5633" y="5989"/>
                    </a:cubicBezTo>
                    <a:close/>
                    <a:moveTo>
                      <a:pt x="7204" y="5989"/>
                    </a:moveTo>
                    <a:cubicBezTo>
                      <a:pt x="7168" y="6001"/>
                      <a:pt x="7133" y="6001"/>
                      <a:pt x="7097" y="6001"/>
                    </a:cubicBezTo>
                    <a:lnTo>
                      <a:pt x="7109" y="6108"/>
                    </a:lnTo>
                    <a:lnTo>
                      <a:pt x="7216" y="6096"/>
                    </a:lnTo>
                    <a:lnTo>
                      <a:pt x="7204" y="5989"/>
                    </a:lnTo>
                    <a:close/>
                    <a:moveTo>
                      <a:pt x="5835" y="6013"/>
                    </a:moveTo>
                    <a:lnTo>
                      <a:pt x="5835" y="6120"/>
                    </a:lnTo>
                    <a:cubicBezTo>
                      <a:pt x="5859" y="6120"/>
                      <a:pt x="5895" y="6120"/>
                      <a:pt x="5930" y="6132"/>
                    </a:cubicBezTo>
                    <a:lnTo>
                      <a:pt x="5942" y="6025"/>
                    </a:lnTo>
                    <a:cubicBezTo>
                      <a:pt x="5906" y="6013"/>
                      <a:pt x="5871" y="6013"/>
                      <a:pt x="5835" y="6013"/>
                    </a:cubicBezTo>
                    <a:close/>
                    <a:moveTo>
                      <a:pt x="6990" y="6013"/>
                    </a:moveTo>
                    <a:cubicBezTo>
                      <a:pt x="6954" y="6025"/>
                      <a:pt x="6918" y="6025"/>
                      <a:pt x="6883" y="6025"/>
                    </a:cubicBezTo>
                    <a:lnTo>
                      <a:pt x="6895" y="6132"/>
                    </a:lnTo>
                    <a:cubicBezTo>
                      <a:pt x="6930" y="6132"/>
                      <a:pt x="6966" y="6120"/>
                      <a:pt x="7002" y="6120"/>
                    </a:cubicBezTo>
                    <a:lnTo>
                      <a:pt x="6990" y="6013"/>
                    </a:lnTo>
                    <a:close/>
                    <a:moveTo>
                      <a:pt x="6049" y="6025"/>
                    </a:moveTo>
                    <a:lnTo>
                      <a:pt x="6049" y="6132"/>
                    </a:lnTo>
                    <a:cubicBezTo>
                      <a:pt x="6073" y="6132"/>
                      <a:pt x="6109" y="6144"/>
                      <a:pt x="6145" y="6144"/>
                    </a:cubicBezTo>
                    <a:lnTo>
                      <a:pt x="6156" y="6037"/>
                    </a:lnTo>
                    <a:cubicBezTo>
                      <a:pt x="6121" y="6037"/>
                      <a:pt x="6085" y="6037"/>
                      <a:pt x="6049" y="6025"/>
                    </a:cubicBezTo>
                    <a:close/>
                    <a:moveTo>
                      <a:pt x="6264" y="6037"/>
                    </a:moveTo>
                    <a:lnTo>
                      <a:pt x="6252" y="6144"/>
                    </a:lnTo>
                    <a:lnTo>
                      <a:pt x="6359" y="6144"/>
                    </a:lnTo>
                    <a:lnTo>
                      <a:pt x="6359" y="6049"/>
                    </a:lnTo>
                    <a:cubicBezTo>
                      <a:pt x="6323" y="6037"/>
                      <a:pt x="6287" y="6037"/>
                      <a:pt x="6264" y="6037"/>
                    </a:cubicBezTo>
                    <a:close/>
                    <a:moveTo>
                      <a:pt x="6573" y="6037"/>
                    </a:moveTo>
                    <a:cubicBezTo>
                      <a:pt x="6537" y="6049"/>
                      <a:pt x="6502" y="6049"/>
                      <a:pt x="6466" y="6049"/>
                    </a:cubicBezTo>
                    <a:lnTo>
                      <a:pt x="6466" y="6144"/>
                    </a:lnTo>
                    <a:lnTo>
                      <a:pt x="6573" y="6144"/>
                    </a:lnTo>
                    <a:lnTo>
                      <a:pt x="6573" y="6037"/>
                    </a:lnTo>
                    <a:close/>
                    <a:moveTo>
                      <a:pt x="6680" y="6037"/>
                    </a:moveTo>
                    <a:lnTo>
                      <a:pt x="6680" y="6144"/>
                    </a:lnTo>
                    <a:lnTo>
                      <a:pt x="6787" y="6144"/>
                    </a:lnTo>
                    <a:lnTo>
                      <a:pt x="6787" y="6037"/>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5;p54">
                <a:extLst>
                  <a:ext uri="{FF2B5EF4-FFF2-40B4-BE49-F238E27FC236}">
                    <a16:creationId xmlns:a16="http://schemas.microsoft.com/office/drawing/2014/main" id="{E9F6AD57-EC4F-DC37-E777-7D46161CB9D7}"/>
                  </a:ext>
                </a:extLst>
              </p:cNvPr>
              <p:cNvSpPr/>
              <p:nvPr/>
            </p:nvSpPr>
            <p:spPr>
              <a:xfrm>
                <a:off x="6489775" y="6933725"/>
                <a:ext cx="278350" cy="220000"/>
              </a:xfrm>
              <a:custGeom>
                <a:avLst/>
                <a:gdLst/>
                <a:ahLst/>
                <a:cxnLst/>
                <a:rect l="l" t="t" r="r" b="b"/>
                <a:pathLst>
                  <a:path w="11134" h="8800" extrusionOk="0">
                    <a:moveTo>
                      <a:pt x="11098" y="1"/>
                    </a:moveTo>
                    <a:cubicBezTo>
                      <a:pt x="11074" y="1"/>
                      <a:pt x="8919" y="858"/>
                      <a:pt x="6716" y="2346"/>
                    </a:cubicBezTo>
                    <a:cubicBezTo>
                      <a:pt x="4716" y="3703"/>
                      <a:pt x="2275" y="5882"/>
                      <a:pt x="1930" y="8573"/>
                    </a:cubicBezTo>
                    <a:cubicBezTo>
                      <a:pt x="1573" y="8216"/>
                      <a:pt x="168" y="6668"/>
                      <a:pt x="537" y="5656"/>
                    </a:cubicBezTo>
                    <a:cubicBezTo>
                      <a:pt x="608" y="5454"/>
                      <a:pt x="703" y="5347"/>
                      <a:pt x="846" y="5335"/>
                    </a:cubicBezTo>
                    <a:cubicBezTo>
                      <a:pt x="857" y="5333"/>
                      <a:pt x="868" y="5333"/>
                      <a:pt x="879" y="5333"/>
                    </a:cubicBezTo>
                    <a:cubicBezTo>
                      <a:pt x="1079" y="5333"/>
                      <a:pt x="1346" y="5532"/>
                      <a:pt x="1549" y="5870"/>
                    </a:cubicBezTo>
                    <a:cubicBezTo>
                      <a:pt x="1858" y="6347"/>
                      <a:pt x="2025" y="7061"/>
                      <a:pt x="1715" y="7573"/>
                    </a:cubicBezTo>
                    <a:cubicBezTo>
                      <a:pt x="1682" y="7629"/>
                      <a:pt x="1617" y="7705"/>
                      <a:pt x="1561" y="7705"/>
                    </a:cubicBezTo>
                    <a:cubicBezTo>
                      <a:pt x="1557" y="7705"/>
                      <a:pt x="1553" y="7705"/>
                      <a:pt x="1549" y="7704"/>
                    </a:cubicBezTo>
                    <a:cubicBezTo>
                      <a:pt x="1346" y="7656"/>
                      <a:pt x="1180" y="6775"/>
                      <a:pt x="1096" y="6097"/>
                    </a:cubicBezTo>
                    <a:lnTo>
                      <a:pt x="1096" y="6097"/>
                    </a:lnTo>
                    <a:lnTo>
                      <a:pt x="1394" y="6656"/>
                    </a:lnTo>
                    <a:lnTo>
                      <a:pt x="1489" y="6609"/>
                    </a:lnTo>
                    <a:lnTo>
                      <a:pt x="942" y="5561"/>
                    </a:lnTo>
                    <a:lnTo>
                      <a:pt x="965" y="5823"/>
                    </a:lnTo>
                    <a:cubicBezTo>
                      <a:pt x="989" y="6144"/>
                      <a:pt x="1156" y="7716"/>
                      <a:pt x="1525" y="7811"/>
                    </a:cubicBezTo>
                    <a:cubicBezTo>
                      <a:pt x="1537" y="7814"/>
                      <a:pt x="1549" y="7816"/>
                      <a:pt x="1562" y="7816"/>
                    </a:cubicBezTo>
                    <a:cubicBezTo>
                      <a:pt x="1644" y="7816"/>
                      <a:pt x="1726" y="7747"/>
                      <a:pt x="1799" y="7633"/>
                    </a:cubicBezTo>
                    <a:cubicBezTo>
                      <a:pt x="2144" y="7073"/>
                      <a:pt x="1966" y="6323"/>
                      <a:pt x="1644" y="5811"/>
                    </a:cubicBezTo>
                    <a:cubicBezTo>
                      <a:pt x="1411" y="5445"/>
                      <a:pt x="1127" y="5224"/>
                      <a:pt x="887" y="5224"/>
                    </a:cubicBezTo>
                    <a:cubicBezTo>
                      <a:pt x="869" y="5224"/>
                      <a:pt x="852" y="5225"/>
                      <a:pt x="834" y="5227"/>
                    </a:cubicBezTo>
                    <a:cubicBezTo>
                      <a:pt x="715" y="5239"/>
                      <a:pt x="537" y="5311"/>
                      <a:pt x="430" y="5620"/>
                    </a:cubicBezTo>
                    <a:cubicBezTo>
                      <a:pt x="1" y="6835"/>
                      <a:pt x="1846" y="8645"/>
                      <a:pt x="1930" y="8728"/>
                    </a:cubicBezTo>
                    <a:lnTo>
                      <a:pt x="2013" y="8799"/>
                    </a:lnTo>
                    <a:lnTo>
                      <a:pt x="2013" y="8692"/>
                    </a:lnTo>
                    <a:cubicBezTo>
                      <a:pt x="2561" y="3513"/>
                      <a:pt x="11050" y="132"/>
                      <a:pt x="11133" y="96"/>
                    </a:cubicBezTo>
                    <a:lnTo>
                      <a:pt x="110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06;p54">
                <a:extLst>
                  <a:ext uri="{FF2B5EF4-FFF2-40B4-BE49-F238E27FC236}">
                    <a16:creationId xmlns:a16="http://schemas.microsoft.com/office/drawing/2014/main" id="{289AD8C4-F11F-12D4-4150-AE6923AE881E}"/>
                  </a:ext>
                </a:extLst>
              </p:cNvPr>
              <p:cNvSpPr/>
              <p:nvPr/>
            </p:nvSpPr>
            <p:spPr>
              <a:xfrm>
                <a:off x="6961575" y="6900575"/>
                <a:ext cx="232200" cy="321600"/>
              </a:xfrm>
              <a:custGeom>
                <a:avLst/>
                <a:gdLst/>
                <a:ahLst/>
                <a:cxnLst/>
                <a:rect l="l" t="t" r="r" b="b"/>
                <a:pathLst>
                  <a:path w="9288" h="12864" extrusionOk="0">
                    <a:moveTo>
                      <a:pt x="7789" y="0"/>
                    </a:moveTo>
                    <a:cubicBezTo>
                      <a:pt x="7473" y="0"/>
                      <a:pt x="7137" y="159"/>
                      <a:pt x="6787" y="481"/>
                    </a:cubicBezTo>
                    <a:cubicBezTo>
                      <a:pt x="6215" y="1005"/>
                      <a:pt x="6037" y="1886"/>
                      <a:pt x="5799" y="2994"/>
                    </a:cubicBezTo>
                    <a:cubicBezTo>
                      <a:pt x="5322" y="5303"/>
                      <a:pt x="4656" y="8458"/>
                      <a:pt x="36" y="11137"/>
                    </a:cubicBezTo>
                    <a:lnTo>
                      <a:pt x="0" y="11161"/>
                    </a:lnTo>
                    <a:lnTo>
                      <a:pt x="12" y="11197"/>
                    </a:lnTo>
                    <a:cubicBezTo>
                      <a:pt x="24" y="11221"/>
                      <a:pt x="822" y="12864"/>
                      <a:pt x="2715" y="12864"/>
                    </a:cubicBezTo>
                    <a:cubicBezTo>
                      <a:pt x="2810" y="12864"/>
                      <a:pt x="2906" y="12852"/>
                      <a:pt x="3013" y="12852"/>
                    </a:cubicBezTo>
                    <a:cubicBezTo>
                      <a:pt x="3596" y="12792"/>
                      <a:pt x="3775" y="12566"/>
                      <a:pt x="3810" y="12376"/>
                    </a:cubicBezTo>
                    <a:cubicBezTo>
                      <a:pt x="3906" y="11911"/>
                      <a:pt x="3370" y="11340"/>
                      <a:pt x="2810" y="11030"/>
                    </a:cubicBezTo>
                    <a:cubicBezTo>
                      <a:pt x="2480" y="10841"/>
                      <a:pt x="2158" y="10749"/>
                      <a:pt x="1869" y="10749"/>
                    </a:cubicBezTo>
                    <a:cubicBezTo>
                      <a:pt x="1576" y="10749"/>
                      <a:pt x="1318" y="10844"/>
                      <a:pt x="1120" y="11030"/>
                    </a:cubicBezTo>
                    <a:cubicBezTo>
                      <a:pt x="881" y="11256"/>
                      <a:pt x="798" y="11447"/>
                      <a:pt x="870" y="11614"/>
                    </a:cubicBezTo>
                    <a:cubicBezTo>
                      <a:pt x="1039" y="12004"/>
                      <a:pt x="2082" y="12068"/>
                      <a:pt x="2743" y="12068"/>
                    </a:cubicBezTo>
                    <a:cubicBezTo>
                      <a:pt x="3009" y="12068"/>
                      <a:pt x="3213" y="12058"/>
                      <a:pt x="3275" y="12054"/>
                    </a:cubicBezTo>
                    <a:lnTo>
                      <a:pt x="3537" y="12042"/>
                    </a:lnTo>
                    <a:lnTo>
                      <a:pt x="2048" y="11495"/>
                    </a:lnTo>
                    <a:lnTo>
                      <a:pt x="2013" y="11590"/>
                    </a:lnTo>
                    <a:lnTo>
                      <a:pt x="3001" y="11959"/>
                    </a:lnTo>
                    <a:cubicBezTo>
                      <a:pt x="2942" y="11960"/>
                      <a:pt x="2880" y="11960"/>
                      <a:pt x="2815" y="11960"/>
                    </a:cubicBezTo>
                    <a:cubicBezTo>
                      <a:pt x="2116" y="11960"/>
                      <a:pt x="1106" y="11893"/>
                      <a:pt x="965" y="11566"/>
                    </a:cubicBezTo>
                    <a:cubicBezTo>
                      <a:pt x="917" y="11459"/>
                      <a:pt x="989" y="11304"/>
                      <a:pt x="1191" y="11114"/>
                    </a:cubicBezTo>
                    <a:cubicBezTo>
                      <a:pt x="1370" y="10941"/>
                      <a:pt x="1608" y="10855"/>
                      <a:pt x="1879" y="10855"/>
                    </a:cubicBezTo>
                    <a:cubicBezTo>
                      <a:pt x="2149" y="10855"/>
                      <a:pt x="2453" y="10941"/>
                      <a:pt x="2763" y="11114"/>
                    </a:cubicBezTo>
                    <a:cubicBezTo>
                      <a:pt x="3370" y="11459"/>
                      <a:pt x="3787" y="11995"/>
                      <a:pt x="3703" y="12352"/>
                    </a:cubicBezTo>
                    <a:cubicBezTo>
                      <a:pt x="3656" y="12578"/>
                      <a:pt x="3417" y="12709"/>
                      <a:pt x="3001" y="12745"/>
                    </a:cubicBezTo>
                    <a:cubicBezTo>
                      <a:pt x="2900" y="12754"/>
                      <a:pt x="2803" y="12758"/>
                      <a:pt x="2708" y="12758"/>
                    </a:cubicBezTo>
                    <a:cubicBezTo>
                      <a:pt x="1063" y="12758"/>
                      <a:pt x="278" y="11456"/>
                      <a:pt x="131" y="11197"/>
                    </a:cubicBezTo>
                    <a:cubicBezTo>
                      <a:pt x="4751" y="8506"/>
                      <a:pt x="5418" y="5339"/>
                      <a:pt x="5906" y="3017"/>
                    </a:cubicBezTo>
                    <a:cubicBezTo>
                      <a:pt x="6132" y="1922"/>
                      <a:pt x="6311" y="1053"/>
                      <a:pt x="6858" y="565"/>
                    </a:cubicBezTo>
                    <a:cubicBezTo>
                      <a:pt x="7192" y="259"/>
                      <a:pt x="7503" y="112"/>
                      <a:pt x="7788" y="112"/>
                    </a:cubicBezTo>
                    <a:cubicBezTo>
                      <a:pt x="7869" y="112"/>
                      <a:pt x="7948" y="124"/>
                      <a:pt x="8025" y="148"/>
                    </a:cubicBezTo>
                    <a:cubicBezTo>
                      <a:pt x="8835" y="398"/>
                      <a:pt x="9180" y="1839"/>
                      <a:pt x="9192" y="1862"/>
                    </a:cubicBezTo>
                    <a:lnTo>
                      <a:pt x="9287" y="1839"/>
                    </a:lnTo>
                    <a:cubicBezTo>
                      <a:pt x="9275" y="1767"/>
                      <a:pt x="8918" y="303"/>
                      <a:pt x="8061" y="41"/>
                    </a:cubicBezTo>
                    <a:cubicBezTo>
                      <a:pt x="7972" y="14"/>
                      <a:pt x="7881" y="0"/>
                      <a:pt x="7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BC7DBBBC-71A2-2295-AC03-58E7C51B5B2F}"/>
              </a:ext>
            </a:extLst>
          </p:cNvPr>
          <p:cNvPicPr>
            <a:picLocks noChangeAspect="1"/>
          </p:cNvPicPr>
          <p:nvPr/>
        </p:nvPicPr>
        <p:blipFill>
          <a:blip r:embed="rId4"/>
          <a:stretch>
            <a:fillRect/>
          </a:stretch>
        </p:blipFill>
        <p:spPr>
          <a:xfrm>
            <a:off x="86600" y="4740850"/>
            <a:ext cx="1592571" cy="402650"/>
          </a:xfrm>
          <a:prstGeom prst="rect">
            <a:avLst/>
          </a:prstGeom>
        </p:spPr>
      </p:pic>
    </p:spTree>
    <p:extLst>
      <p:ext uri="{BB962C8B-B14F-4D97-AF65-F5344CB8AC3E}">
        <p14:creationId xmlns:p14="http://schemas.microsoft.com/office/powerpoint/2010/main" val="2867538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F468F5C-0C07-ACF7-4BB5-2C5DFD2C88AD}"/>
                  </a:ext>
                </a:extLst>
              </p:cNvPr>
              <p:cNvSpPr txBox="1"/>
              <p:nvPr/>
            </p:nvSpPr>
            <p:spPr>
              <a:xfrm>
                <a:off x="615069" y="362282"/>
                <a:ext cx="7913861" cy="2694712"/>
              </a:xfrm>
              <a:prstGeom prst="rect">
                <a:avLst/>
              </a:prstGeom>
              <a:noFill/>
            </p:spPr>
            <p:txBody>
              <a:bodyPr wrap="square">
                <a:spAutoFit/>
              </a:bodyPr>
              <a:lstStyle/>
              <a:p>
                <a:pPr algn="just">
                  <a:lnSpc>
                    <a:spcPct val="150000"/>
                  </a:lnSpc>
                  <a:spcAft>
                    <a:spcPts val="800"/>
                  </a:spcAft>
                </a:pP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8.</a:t>
                </a:r>
                <a:r>
                  <a:rPr lang="en-US" sz="2000" kern="100"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chéo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=−1+2</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eqArr>
                        </m:e>
                      </m:d>
                      <m:r>
                        <a:rPr lang="en-US" sz="2000" i="1" kern="100">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F468F5C-0C07-ACF7-4BB5-2C5DFD2C88AD}"/>
                  </a:ext>
                </a:extLst>
              </p:cNvPr>
              <p:cNvSpPr txBox="1">
                <a:spLocks noRot="1" noChangeAspect="1" noMove="1" noResize="1" noEditPoints="1" noAdjustHandles="1" noChangeArrowheads="1" noChangeShapeType="1" noTextEdit="1"/>
              </p:cNvSpPr>
              <p:nvPr/>
            </p:nvSpPr>
            <p:spPr>
              <a:xfrm>
                <a:off x="615069" y="362282"/>
                <a:ext cx="7913861" cy="2694712"/>
              </a:xfrm>
              <a:prstGeom prst="rect">
                <a:avLst/>
              </a:prstGeom>
              <a:blipFill>
                <a:blip r:embed="rId3"/>
                <a:stretch>
                  <a:fillRect l="-847" r="-169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AE927B8-766B-2B29-6BFC-49734A8421C2}"/>
              </a:ext>
            </a:extLst>
          </p:cNvPr>
          <p:cNvSpPr txBox="1"/>
          <p:nvPr/>
        </p:nvSpPr>
        <p:spPr>
          <a:xfrm>
            <a:off x="615069" y="3056994"/>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8172BB-C34F-325D-F1FC-6E2098C08A14}"/>
                  </a:ext>
                </a:extLst>
              </p:cNvPr>
              <p:cNvSpPr txBox="1"/>
              <p:nvPr/>
            </p:nvSpPr>
            <p:spPr>
              <a:xfrm>
                <a:off x="2069431" y="3257049"/>
                <a:ext cx="5354054" cy="1235275"/>
              </a:xfrm>
              <a:prstGeom prst="rect">
                <a:avLst/>
              </a:prstGeom>
              <a:noFill/>
            </p:spPr>
            <p:txBody>
              <a:bodyPr wrap="square">
                <a:spAutoFit/>
              </a:bodyPr>
              <a:lstStyle/>
              <a:p>
                <a:pPr algn="just">
                  <a:lnSpc>
                    <a:spcPct val="20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 −1</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 −1;2</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A88172BB-C34F-325D-F1FC-6E2098C08A14}"/>
                  </a:ext>
                </a:extLst>
              </p:cNvPr>
              <p:cNvSpPr txBox="1">
                <a:spLocks noRot="1" noChangeAspect="1" noMove="1" noResize="1" noEditPoints="1" noAdjustHandles="1" noChangeArrowheads="1" noChangeShapeType="1" noTextEdit="1"/>
              </p:cNvSpPr>
              <p:nvPr/>
            </p:nvSpPr>
            <p:spPr>
              <a:xfrm>
                <a:off x="2069431" y="3257049"/>
                <a:ext cx="5354054" cy="1235275"/>
              </a:xfrm>
              <a:prstGeom prst="rect">
                <a:avLst/>
              </a:prstGeom>
              <a:blipFill>
                <a:blip r:embed="rId4"/>
                <a:stretch>
                  <a:fillRect l="-1138" r="-1138" b="-7389"/>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2" name="TextBox 1">
            <a:extLst>
              <a:ext uri="{FF2B5EF4-FFF2-40B4-BE49-F238E27FC236}">
                <a16:creationId xmlns:a16="http://schemas.microsoft.com/office/drawing/2014/main" id="{88D12BCD-8897-783F-4EF2-2A5C7C3DB041}"/>
              </a:ext>
            </a:extLst>
          </p:cNvPr>
          <p:cNvSpPr txBox="1"/>
          <p:nvPr/>
        </p:nvSpPr>
        <p:spPr>
          <a:xfrm>
            <a:off x="4205036" y="447323"/>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B6E15E0-7D76-69DF-C8F6-59D2749CA43A}"/>
                  </a:ext>
                </a:extLst>
              </p:cNvPr>
              <p:cNvSpPr txBox="1"/>
              <p:nvPr/>
            </p:nvSpPr>
            <p:spPr>
              <a:xfrm>
                <a:off x="596292" y="863326"/>
                <a:ext cx="7951415" cy="3802772"/>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(4; −1;0)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3;1; −1</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e>
                    </m:acc>
                    <m:r>
                      <a:rPr lang="en-US" sz="2000" i="1" kern="100">
                        <a:latin typeface="Cambria Math" panose="02040503050406030204" pitchFamily="18" charset="0"/>
                        <a:ea typeface="Times New Roman" panose="02020603050405020304" pitchFamily="18" charset="0"/>
                        <a:cs typeface="Arial" panose="020B0604020202020204" pitchFamily="34" charset="0"/>
                      </a:rPr>
                      <m:t> .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acc>
                    <m:r>
                      <a:rPr lang="en-US" sz="2000" i="1" kern="100">
                        <a:latin typeface="Cambria Math" panose="02040503050406030204" pitchFamily="18" charset="0"/>
                        <a:ea typeface="Times New Roman" panose="02020603050405020304" pitchFamily="18" charset="0"/>
                        <a:cs typeface="Arial" panose="020B0604020202020204" pitchFamily="34" charset="0"/>
                      </a:rPr>
                      <m:t>=1.3+</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latin typeface="Cambria Math" panose="02040503050406030204" pitchFamily="18" charset="0"/>
                        <a:ea typeface="Times New Roman" panose="02020603050405020304" pitchFamily="18" charset="0"/>
                        <a:cs typeface="Arial" panose="020B0604020202020204" pitchFamily="34" charset="0"/>
                      </a:rPr>
                      <m:t>.1+2.</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−1</m:t>
                        </m:r>
                      </m:e>
                    </m:d>
                    <m:r>
                      <a:rPr lang="en-US" sz="2000" i="1" kern="100">
                        <a:latin typeface="Cambria Math" panose="02040503050406030204" pitchFamily="18" charset="0"/>
                        <a:ea typeface="Times New Roman" panose="02020603050405020304" pitchFamily="18" charset="0"/>
                        <a:cs typeface="Arial" panose="020B0604020202020204" pitchFamily="34" charset="0"/>
                      </a:rPr>
                      <m:t>=0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góc với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e>
                    </m:acc>
                    <m:r>
                      <a:rPr lang="pt-BR" sz="2000" i="1" kern="100">
                        <a:latin typeface="Cambria Math" panose="02040503050406030204" pitchFamily="18" charset="0"/>
                        <a:ea typeface="Times New Roman" panose="02020603050405020304" pitchFamily="18" charset="0"/>
                        <a:cs typeface="Arial" panose="020B0604020202020204" pitchFamily="34" charset="0"/>
                      </a:rPr>
                      <m:t>=(3; −3;1)</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vfa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e>
                        </m:acc>
                        <m:r>
                          <a:rPr lang="pt-BR" sz="2000" i="1" kern="1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e>
                        </m:acc>
                      </m:e>
                    </m:d>
                    <m:r>
                      <a:rPr lang="pt-BR"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−1;7;4</m:t>
                        </m:r>
                      </m:e>
                    </m: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2000" dirty="0">
                    <a:latin typeface="Arial" panose="020B0604020202020204" pitchFamily="34" charset="0"/>
                    <a:ea typeface="Times New Roman" panose="02020603050405020304" pitchFamily="18" charset="0"/>
                  </a:rPr>
                  <a:t>       Do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e>
                    </m:acc>
                    <m:r>
                      <a:rPr lang="pt-BR" sz="2000" i="1">
                        <a:latin typeface="Cambria Math" panose="02040503050406030204" pitchFamily="18" charset="0"/>
                        <a:ea typeface="Times New Roman" panose="02020603050405020304" pitchFamily="18" charset="0"/>
                        <a:cs typeface="Arial" panose="020B0604020202020204" pitchFamily="34" charset="0"/>
                      </a:rPr>
                      <m:t> .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𝑢</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e>
                        </m:acc>
                        <m:r>
                          <a:rPr lang="pt-BR" sz="2000" i="1">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𝑢</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e>
                        </m:acc>
                      </m:e>
                    </m:d>
                    <m:r>
                      <a:rPr lang="pt-BR" sz="2000" i="1">
                        <a:latin typeface="Cambria Math" panose="02040503050406030204" pitchFamily="18" charset="0"/>
                        <a:ea typeface="Times New Roman" panose="02020603050405020304" pitchFamily="18" charset="0"/>
                        <a:cs typeface="Arial" panose="020B0604020202020204" pitchFamily="34" charset="0"/>
                      </a:rPr>
                      <m:t>=3.</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−1</m:t>
                        </m:r>
                      </m:e>
                    </m:d>
                    <m:r>
                      <a:rPr lang="pt-B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−3</m:t>
                        </m:r>
                      </m:e>
                    </m:d>
                    <m:r>
                      <a:rPr lang="pt-BR" sz="2000" i="1">
                        <a:latin typeface="Cambria Math" panose="02040503050406030204" pitchFamily="18" charset="0"/>
                        <a:ea typeface="Times New Roman" panose="02020603050405020304" pitchFamily="18" charset="0"/>
                        <a:cs typeface="Arial" panose="020B0604020202020204" pitchFamily="34" charset="0"/>
                      </a:rPr>
                      <m:t>.7+1.4=−20≠0</m:t>
                    </m:r>
                  </m:oMath>
                </a14:m>
                <a:r>
                  <a:rPr lang="pt-BR" sz="2000" dirty="0">
                    <a:latin typeface="Arial" panose="020B0604020202020204" pitchFamily="34" charset="0"/>
                    <a:ea typeface="Times New Roman" panose="02020603050405020304" pitchFamily="18" charset="0"/>
                  </a:rPr>
                  <a:t> nên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pt-BR" sz="2000" dirty="0">
                    <a:latin typeface="Arial" panose="020B0604020202020204" pitchFamily="34" charset="0"/>
                    <a:ea typeface="Times New Roman" panose="02020603050405020304" pitchFamily="18" charset="0"/>
                  </a:rPr>
                  <a:t> chéo nhau.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B6E15E0-7D76-69DF-C8F6-59D2749CA43A}"/>
                  </a:ext>
                </a:extLst>
              </p:cNvPr>
              <p:cNvSpPr txBox="1">
                <a:spLocks noRot="1" noChangeAspect="1" noMove="1" noResize="1" noEditPoints="1" noAdjustHandles="1" noChangeArrowheads="1" noChangeShapeType="1" noTextEdit="1"/>
              </p:cNvSpPr>
              <p:nvPr/>
            </p:nvSpPr>
            <p:spPr>
              <a:xfrm>
                <a:off x="596292" y="863326"/>
                <a:ext cx="7951415" cy="3802772"/>
              </a:xfrm>
              <a:prstGeom prst="rect">
                <a:avLst/>
              </a:prstGeom>
              <a:blipFill>
                <a:blip r:embed="rId3"/>
                <a:stretch>
                  <a:fillRect l="-844" r="-1610" b="-1926"/>
                </a:stretch>
              </a:blipFill>
            </p:spPr>
            <p:txBody>
              <a:bodyPr/>
              <a:lstStyle/>
              <a:p>
                <a:r>
                  <a:rPr lang="en-US">
                    <a:noFill/>
                  </a:rPr>
                  <a:t> </a:t>
                </a:r>
              </a:p>
            </p:txBody>
          </p:sp>
        </mc:Fallback>
      </mc:AlternateContent>
    </p:spTree>
    <p:extLst>
      <p:ext uri="{BB962C8B-B14F-4D97-AF65-F5344CB8AC3E}">
        <p14:creationId xmlns:p14="http://schemas.microsoft.com/office/powerpoint/2010/main" val="3993644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18" name="Google Shape;1018;p52"/>
          <p:cNvGrpSpPr/>
          <p:nvPr/>
        </p:nvGrpSpPr>
        <p:grpSpPr>
          <a:xfrm>
            <a:off x="8149953" y="4308953"/>
            <a:ext cx="831352" cy="641607"/>
            <a:chOff x="6566133" y="2508910"/>
            <a:chExt cx="1864653" cy="2095090"/>
          </a:xfrm>
        </p:grpSpPr>
        <p:sp>
          <p:nvSpPr>
            <p:cNvPr id="1019" name="Google Shape;1019;p52"/>
            <p:cNvSpPr/>
            <p:nvPr/>
          </p:nvSpPr>
          <p:spPr>
            <a:xfrm>
              <a:off x="7148375" y="4448000"/>
              <a:ext cx="803100" cy="1560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0" name="Google Shape;1020;p52"/>
            <p:cNvGrpSpPr/>
            <p:nvPr/>
          </p:nvGrpSpPr>
          <p:grpSpPr>
            <a:xfrm>
              <a:off x="6566133" y="2508910"/>
              <a:ext cx="1864653" cy="2024671"/>
              <a:chOff x="2556850" y="7244475"/>
              <a:chExt cx="669150" cy="726600"/>
            </a:xfrm>
          </p:grpSpPr>
          <p:sp>
            <p:nvSpPr>
              <p:cNvPr id="1021" name="Google Shape;1021;p52"/>
              <p:cNvSpPr/>
              <p:nvPr/>
            </p:nvSpPr>
            <p:spPr>
              <a:xfrm>
                <a:off x="2556850" y="7244475"/>
                <a:ext cx="669150" cy="726600"/>
              </a:xfrm>
              <a:custGeom>
                <a:avLst/>
                <a:gdLst/>
                <a:ahLst/>
                <a:cxnLst/>
                <a:rect l="l" t="t" r="r" b="b"/>
                <a:pathLst>
                  <a:path w="26766" h="29064" extrusionOk="0">
                    <a:moveTo>
                      <a:pt x="8966" y="1"/>
                    </a:moveTo>
                    <a:lnTo>
                      <a:pt x="8061" y="13705"/>
                    </a:lnTo>
                    <a:lnTo>
                      <a:pt x="1" y="20158"/>
                    </a:lnTo>
                    <a:lnTo>
                      <a:pt x="1" y="20872"/>
                    </a:lnTo>
                    <a:lnTo>
                      <a:pt x="15776" y="29064"/>
                    </a:lnTo>
                    <a:lnTo>
                      <a:pt x="24575" y="19444"/>
                    </a:lnTo>
                    <a:lnTo>
                      <a:pt x="26766" y="5228"/>
                    </a:lnTo>
                    <a:lnTo>
                      <a:pt x="8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2"/>
              <p:cNvSpPr/>
              <p:nvPr/>
            </p:nvSpPr>
            <p:spPr>
              <a:xfrm>
                <a:off x="2559825" y="7376050"/>
                <a:ext cx="655175" cy="570625"/>
              </a:xfrm>
              <a:custGeom>
                <a:avLst/>
                <a:gdLst/>
                <a:ahLst/>
                <a:cxnLst/>
                <a:rect l="l" t="t" r="r" b="b"/>
                <a:pathLst>
                  <a:path w="26207" h="22825" extrusionOk="0">
                    <a:moveTo>
                      <a:pt x="26087" y="0"/>
                    </a:moveTo>
                    <a:lnTo>
                      <a:pt x="23849" y="13859"/>
                    </a:lnTo>
                    <a:cubicBezTo>
                      <a:pt x="23766" y="13895"/>
                      <a:pt x="23694" y="13954"/>
                      <a:pt x="23647" y="14026"/>
                    </a:cubicBezTo>
                    <a:lnTo>
                      <a:pt x="8133" y="8489"/>
                    </a:lnTo>
                    <a:lnTo>
                      <a:pt x="8097" y="8597"/>
                    </a:lnTo>
                    <a:lnTo>
                      <a:pt x="23611" y="14133"/>
                    </a:lnTo>
                    <a:cubicBezTo>
                      <a:pt x="23611" y="14145"/>
                      <a:pt x="23599" y="14157"/>
                      <a:pt x="23599" y="14181"/>
                    </a:cubicBezTo>
                    <a:cubicBezTo>
                      <a:pt x="23599" y="14228"/>
                      <a:pt x="23623" y="14264"/>
                      <a:pt x="23635" y="14312"/>
                    </a:cubicBezTo>
                    <a:lnTo>
                      <a:pt x="15527" y="22682"/>
                    </a:lnTo>
                    <a:lnTo>
                      <a:pt x="48" y="14907"/>
                    </a:lnTo>
                    <a:lnTo>
                      <a:pt x="1" y="15002"/>
                    </a:lnTo>
                    <a:lnTo>
                      <a:pt x="15503" y="22801"/>
                    </a:lnTo>
                    <a:lnTo>
                      <a:pt x="15550" y="22825"/>
                    </a:lnTo>
                    <a:lnTo>
                      <a:pt x="23718" y="14407"/>
                    </a:lnTo>
                    <a:cubicBezTo>
                      <a:pt x="23801" y="14490"/>
                      <a:pt x="23944" y="14538"/>
                      <a:pt x="24099" y="14538"/>
                    </a:cubicBezTo>
                    <a:cubicBezTo>
                      <a:pt x="24373" y="14538"/>
                      <a:pt x="24587" y="14371"/>
                      <a:pt x="24587" y="14181"/>
                    </a:cubicBezTo>
                    <a:cubicBezTo>
                      <a:pt x="24587" y="13978"/>
                      <a:pt x="24373" y="13812"/>
                      <a:pt x="24099" y="13812"/>
                    </a:cubicBezTo>
                    <a:cubicBezTo>
                      <a:pt x="24051" y="13812"/>
                      <a:pt x="24016" y="13812"/>
                      <a:pt x="23980" y="13823"/>
                    </a:cubicBezTo>
                    <a:lnTo>
                      <a:pt x="26206" y="12"/>
                    </a:lnTo>
                    <a:lnTo>
                      <a:pt x="260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2"/>
              <p:cNvSpPr/>
              <p:nvPr/>
            </p:nvSpPr>
            <p:spPr>
              <a:xfrm>
                <a:off x="2705100" y="7754375"/>
                <a:ext cx="152400" cy="109250"/>
              </a:xfrm>
              <a:custGeom>
                <a:avLst/>
                <a:gdLst/>
                <a:ahLst/>
                <a:cxnLst/>
                <a:rect l="l" t="t" r="r" b="b"/>
                <a:pathLst>
                  <a:path w="6096" h="4370" extrusionOk="0">
                    <a:moveTo>
                      <a:pt x="1738" y="0"/>
                    </a:moveTo>
                    <a:lnTo>
                      <a:pt x="0" y="2179"/>
                    </a:lnTo>
                    <a:lnTo>
                      <a:pt x="4108" y="4370"/>
                    </a:lnTo>
                    <a:lnTo>
                      <a:pt x="6096" y="1881"/>
                    </a:lnTo>
                    <a:lnTo>
                      <a:pt x="1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2"/>
              <p:cNvSpPr/>
              <p:nvPr/>
            </p:nvSpPr>
            <p:spPr>
              <a:xfrm>
                <a:off x="2664000" y="7610900"/>
                <a:ext cx="445625" cy="246175"/>
              </a:xfrm>
              <a:custGeom>
                <a:avLst/>
                <a:gdLst/>
                <a:ahLst/>
                <a:cxnLst/>
                <a:rect l="l" t="t" r="r" b="b"/>
                <a:pathLst>
                  <a:path w="17825" h="9847" extrusionOk="0">
                    <a:moveTo>
                      <a:pt x="3954" y="0"/>
                    </a:moveTo>
                    <a:lnTo>
                      <a:pt x="1" y="3703"/>
                    </a:lnTo>
                    <a:lnTo>
                      <a:pt x="13300" y="9847"/>
                    </a:lnTo>
                    <a:lnTo>
                      <a:pt x="17825" y="5144"/>
                    </a:lnTo>
                    <a:lnTo>
                      <a:pt x="39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2"/>
              <p:cNvSpPr/>
              <p:nvPr/>
            </p:nvSpPr>
            <p:spPr>
              <a:xfrm>
                <a:off x="2671150" y="7611800"/>
                <a:ext cx="430750" cy="234875"/>
              </a:xfrm>
              <a:custGeom>
                <a:avLst/>
                <a:gdLst/>
                <a:ahLst/>
                <a:cxnLst/>
                <a:rect l="l" t="t" r="r" b="b"/>
                <a:pathLst>
                  <a:path w="17230" h="9395" extrusionOk="0">
                    <a:moveTo>
                      <a:pt x="3787" y="1262"/>
                    </a:moveTo>
                    <a:lnTo>
                      <a:pt x="4668" y="1607"/>
                    </a:lnTo>
                    <a:lnTo>
                      <a:pt x="3727" y="2679"/>
                    </a:lnTo>
                    <a:lnTo>
                      <a:pt x="2811" y="2310"/>
                    </a:lnTo>
                    <a:lnTo>
                      <a:pt x="3787" y="1262"/>
                    </a:lnTo>
                    <a:close/>
                    <a:moveTo>
                      <a:pt x="4775" y="1655"/>
                    </a:moveTo>
                    <a:lnTo>
                      <a:pt x="5823" y="2060"/>
                    </a:lnTo>
                    <a:lnTo>
                      <a:pt x="4870" y="3119"/>
                    </a:lnTo>
                    <a:lnTo>
                      <a:pt x="3846" y="2715"/>
                    </a:lnTo>
                    <a:lnTo>
                      <a:pt x="4775" y="1655"/>
                    </a:lnTo>
                    <a:close/>
                    <a:moveTo>
                      <a:pt x="5930" y="2107"/>
                    </a:moveTo>
                    <a:lnTo>
                      <a:pt x="7025" y="2524"/>
                    </a:lnTo>
                    <a:lnTo>
                      <a:pt x="6144" y="3620"/>
                    </a:lnTo>
                    <a:lnTo>
                      <a:pt x="4989" y="3167"/>
                    </a:lnTo>
                    <a:lnTo>
                      <a:pt x="5930" y="2107"/>
                    </a:lnTo>
                    <a:close/>
                    <a:moveTo>
                      <a:pt x="2727" y="2405"/>
                    </a:moveTo>
                    <a:lnTo>
                      <a:pt x="3656" y="2774"/>
                    </a:lnTo>
                    <a:lnTo>
                      <a:pt x="2882" y="3643"/>
                    </a:lnTo>
                    <a:lnTo>
                      <a:pt x="1941" y="3250"/>
                    </a:lnTo>
                    <a:lnTo>
                      <a:pt x="2727" y="2405"/>
                    </a:lnTo>
                    <a:close/>
                    <a:moveTo>
                      <a:pt x="3763" y="2822"/>
                    </a:moveTo>
                    <a:lnTo>
                      <a:pt x="4787" y="3215"/>
                    </a:lnTo>
                    <a:lnTo>
                      <a:pt x="3989" y="4120"/>
                    </a:lnTo>
                    <a:lnTo>
                      <a:pt x="3001" y="3691"/>
                    </a:lnTo>
                    <a:lnTo>
                      <a:pt x="3763" y="2822"/>
                    </a:lnTo>
                    <a:close/>
                    <a:moveTo>
                      <a:pt x="7144" y="2572"/>
                    </a:moveTo>
                    <a:lnTo>
                      <a:pt x="8466" y="3084"/>
                    </a:lnTo>
                    <a:lnTo>
                      <a:pt x="7525" y="4155"/>
                    </a:lnTo>
                    <a:lnTo>
                      <a:pt x="6251" y="3667"/>
                    </a:lnTo>
                    <a:lnTo>
                      <a:pt x="7144" y="2572"/>
                    </a:lnTo>
                    <a:close/>
                    <a:moveTo>
                      <a:pt x="4906" y="3262"/>
                    </a:moveTo>
                    <a:lnTo>
                      <a:pt x="6061" y="3715"/>
                    </a:lnTo>
                    <a:lnTo>
                      <a:pt x="5287" y="4667"/>
                    </a:lnTo>
                    <a:lnTo>
                      <a:pt x="4108" y="4167"/>
                    </a:lnTo>
                    <a:lnTo>
                      <a:pt x="4906" y="3262"/>
                    </a:lnTo>
                    <a:close/>
                    <a:moveTo>
                      <a:pt x="8585" y="3131"/>
                    </a:moveTo>
                    <a:lnTo>
                      <a:pt x="9919" y="3655"/>
                    </a:lnTo>
                    <a:lnTo>
                      <a:pt x="9061" y="4763"/>
                    </a:lnTo>
                    <a:lnTo>
                      <a:pt x="7645" y="4203"/>
                    </a:lnTo>
                    <a:lnTo>
                      <a:pt x="8585" y="3131"/>
                    </a:lnTo>
                    <a:close/>
                    <a:moveTo>
                      <a:pt x="6180" y="3762"/>
                    </a:moveTo>
                    <a:lnTo>
                      <a:pt x="7442" y="4251"/>
                    </a:lnTo>
                    <a:lnTo>
                      <a:pt x="6597" y="5215"/>
                    </a:lnTo>
                    <a:lnTo>
                      <a:pt x="5406" y="4715"/>
                    </a:lnTo>
                    <a:lnTo>
                      <a:pt x="6180" y="3762"/>
                    </a:lnTo>
                    <a:close/>
                    <a:moveTo>
                      <a:pt x="10038" y="3703"/>
                    </a:moveTo>
                    <a:lnTo>
                      <a:pt x="11335" y="4203"/>
                    </a:lnTo>
                    <a:lnTo>
                      <a:pt x="10395" y="5286"/>
                    </a:lnTo>
                    <a:lnTo>
                      <a:pt x="9169" y="4798"/>
                    </a:lnTo>
                    <a:lnTo>
                      <a:pt x="10038" y="3703"/>
                    </a:lnTo>
                    <a:close/>
                    <a:moveTo>
                      <a:pt x="11443" y="4251"/>
                    </a:moveTo>
                    <a:lnTo>
                      <a:pt x="12752" y="4763"/>
                    </a:lnTo>
                    <a:lnTo>
                      <a:pt x="11859" y="5858"/>
                    </a:lnTo>
                    <a:lnTo>
                      <a:pt x="10514" y="5322"/>
                    </a:lnTo>
                    <a:lnTo>
                      <a:pt x="11443" y="4251"/>
                    </a:lnTo>
                    <a:close/>
                    <a:moveTo>
                      <a:pt x="7549" y="4298"/>
                    </a:moveTo>
                    <a:lnTo>
                      <a:pt x="8990" y="4858"/>
                    </a:lnTo>
                    <a:lnTo>
                      <a:pt x="8180" y="5882"/>
                    </a:lnTo>
                    <a:lnTo>
                      <a:pt x="6704" y="5263"/>
                    </a:lnTo>
                    <a:lnTo>
                      <a:pt x="7549" y="4298"/>
                    </a:lnTo>
                    <a:close/>
                    <a:moveTo>
                      <a:pt x="9097" y="4905"/>
                    </a:moveTo>
                    <a:lnTo>
                      <a:pt x="10312" y="5382"/>
                    </a:lnTo>
                    <a:lnTo>
                      <a:pt x="9419" y="6406"/>
                    </a:lnTo>
                    <a:lnTo>
                      <a:pt x="8299" y="5929"/>
                    </a:lnTo>
                    <a:lnTo>
                      <a:pt x="9097" y="4905"/>
                    </a:lnTo>
                    <a:close/>
                    <a:moveTo>
                      <a:pt x="12871" y="4798"/>
                    </a:moveTo>
                    <a:lnTo>
                      <a:pt x="14669" y="5501"/>
                    </a:lnTo>
                    <a:lnTo>
                      <a:pt x="13693" y="6572"/>
                    </a:lnTo>
                    <a:lnTo>
                      <a:pt x="11978" y="5906"/>
                    </a:lnTo>
                    <a:lnTo>
                      <a:pt x="12871" y="4798"/>
                    </a:lnTo>
                    <a:close/>
                    <a:moveTo>
                      <a:pt x="10431" y="5417"/>
                    </a:moveTo>
                    <a:lnTo>
                      <a:pt x="11788" y="5953"/>
                    </a:lnTo>
                    <a:lnTo>
                      <a:pt x="10919" y="7037"/>
                    </a:lnTo>
                    <a:lnTo>
                      <a:pt x="9526" y="6453"/>
                    </a:lnTo>
                    <a:lnTo>
                      <a:pt x="10431" y="5417"/>
                    </a:lnTo>
                    <a:close/>
                    <a:moveTo>
                      <a:pt x="11907" y="6001"/>
                    </a:moveTo>
                    <a:lnTo>
                      <a:pt x="13610" y="6668"/>
                    </a:lnTo>
                    <a:lnTo>
                      <a:pt x="12609" y="7763"/>
                    </a:lnTo>
                    <a:lnTo>
                      <a:pt x="11026" y="7084"/>
                    </a:lnTo>
                    <a:lnTo>
                      <a:pt x="11907" y="6001"/>
                    </a:lnTo>
                    <a:close/>
                    <a:moveTo>
                      <a:pt x="4811" y="0"/>
                    </a:moveTo>
                    <a:lnTo>
                      <a:pt x="3751" y="1131"/>
                    </a:lnTo>
                    <a:lnTo>
                      <a:pt x="2144" y="500"/>
                    </a:lnTo>
                    <a:lnTo>
                      <a:pt x="2096" y="607"/>
                    </a:lnTo>
                    <a:lnTo>
                      <a:pt x="3668" y="1226"/>
                    </a:lnTo>
                    <a:lnTo>
                      <a:pt x="2692" y="2274"/>
                    </a:lnTo>
                    <a:lnTo>
                      <a:pt x="941" y="1584"/>
                    </a:lnTo>
                    <a:lnTo>
                      <a:pt x="894" y="1691"/>
                    </a:lnTo>
                    <a:lnTo>
                      <a:pt x="2596" y="2357"/>
                    </a:lnTo>
                    <a:lnTo>
                      <a:pt x="1822" y="3203"/>
                    </a:lnTo>
                    <a:lnTo>
                      <a:pt x="48" y="2453"/>
                    </a:lnTo>
                    <a:lnTo>
                      <a:pt x="1" y="2560"/>
                    </a:lnTo>
                    <a:lnTo>
                      <a:pt x="1727" y="3286"/>
                    </a:lnTo>
                    <a:lnTo>
                      <a:pt x="572" y="4524"/>
                    </a:lnTo>
                    <a:lnTo>
                      <a:pt x="656" y="4608"/>
                    </a:lnTo>
                    <a:lnTo>
                      <a:pt x="1846" y="3334"/>
                    </a:lnTo>
                    <a:lnTo>
                      <a:pt x="2799" y="3739"/>
                    </a:lnTo>
                    <a:lnTo>
                      <a:pt x="1751" y="4929"/>
                    </a:lnTo>
                    <a:lnTo>
                      <a:pt x="1846" y="5013"/>
                    </a:lnTo>
                    <a:lnTo>
                      <a:pt x="2906" y="3786"/>
                    </a:lnTo>
                    <a:lnTo>
                      <a:pt x="3906" y="4215"/>
                    </a:lnTo>
                    <a:lnTo>
                      <a:pt x="2620" y="5655"/>
                    </a:lnTo>
                    <a:lnTo>
                      <a:pt x="2715" y="5739"/>
                    </a:lnTo>
                    <a:lnTo>
                      <a:pt x="4025" y="4262"/>
                    </a:lnTo>
                    <a:lnTo>
                      <a:pt x="9323" y="6501"/>
                    </a:lnTo>
                    <a:lnTo>
                      <a:pt x="8026" y="7989"/>
                    </a:lnTo>
                    <a:lnTo>
                      <a:pt x="8121" y="8072"/>
                    </a:lnTo>
                    <a:lnTo>
                      <a:pt x="9442" y="6548"/>
                    </a:lnTo>
                    <a:lnTo>
                      <a:pt x="10835" y="7132"/>
                    </a:lnTo>
                    <a:lnTo>
                      <a:pt x="9621" y="8644"/>
                    </a:lnTo>
                    <a:lnTo>
                      <a:pt x="9704" y="8727"/>
                    </a:lnTo>
                    <a:lnTo>
                      <a:pt x="10943" y="7179"/>
                    </a:lnTo>
                    <a:lnTo>
                      <a:pt x="12526" y="7858"/>
                    </a:lnTo>
                    <a:lnTo>
                      <a:pt x="11193" y="9311"/>
                    </a:lnTo>
                    <a:lnTo>
                      <a:pt x="11276" y="9394"/>
                    </a:lnTo>
                    <a:lnTo>
                      <a:pt x="12645" y="7906"/>
                    </a:lnTo>
                    <a:lnTo>
                      <a:pt x="14622" y="8739"/>
                    </a:lnTo>
                    <a:lnTo>
                      <a:pt x="14669" y="8632"/>
                    </a:lnTo>
                    <a:lnTo>
                      <a:pt x="12728" y="7811"/>
                    </a:lnTo>
                    <a:lnTo>
                      <a:pt x="13729" y="6715"/>
                    </a:lnTo>
                    <a:lnTo>
                      <a:pt x="15872" y="7560"/>
                    </a:lnTo>
                    <a:lnTo>
                      <a:pt x="15907" y="7441"/>
                    </a:lnTo>
                    <a:lnTo>
                      <a:pt x="13812" y="6620"/>
                    </a:lnTo>
                    <a:lnTo>
                      <a:pt x="14788" y="5560"/>
                    </a:lnTo>
                    <a:lnTo>
                      <a:pt x="17193" y="6489"/>
                    </a:lnTo>
                    <a:lnTo>
                      <a:pt x="17229" y="6382"/>
                    </a:lnTo>
                    <a:lnTo>
                      <a:pt x="14872" y="5453"/>
                    </a:lnTo>
                    <a:lnTo>
                      <a:pt x="16015" y="4203"/>
                    </a:lnTo>
                    <a:lnTo>
                      <a:pt x="15931" y="4120"/>
                    </a:lnTo>
                    <a:lnTo>
                      <a:pt x="14753" y="5405"/>
                    </a:lnTo>
                    <a:lnTo>
                      <a:pt x="12943" y="4703"/>
                    </a:lnTo>
                    <a:lnTo>
                      <a:pt x="13967" y="3429"/>
                    </a:lnTo>
                    <a:lnTo>
                      <a:pt x="13871" y="3358"/>
                    </a:lnTo>
                    <a:lnTo>
                      <a:pt x="12824" y="4655"/>
                    </a:lnTo>
                    <a:lnTo>
                      <a:pt x="11526" y="4155"/>
                    </a:lnTo>
                    <a:lnTo>
                      <a:pt x="12586" y="2941"/>
                    </a:lnTo>
                    <a:lnTo>
                      <a:pt x="12490" y="2858"/>
                    </a:lnTo>
                    <a:lnTo>
                      <a:pt x="11407" y="4108"/>
                    </a:lnTo>
                    <a:lnTo>
                      <a:pt x="10109" y="3596"/>
                    </a:lnTo>
                    <a:lnTo>
                      <a:pt x="11085" y="2346"/>
                    </a:lnTo>
                    <a:lnTo>
                      <a:pt x="10990" y="2262"/>
                    </a:lnTo>
                    <a:lnTo>
                      <a:pt x="9990" y="3560"/>
                    </a:lnTo>
                    <a:lnTo>
                      <a:pt x="8668" y="3036"/>
                    </a:lnTo>
                    <a:lnTo>
                      <a:pt x="9704" y="1857"/>
                    </a:lnTo>
                    <a:lnTo>
                      <a:pt x="9621" y="1774"/>
                    </a:lnTo>
                    <a:lnTo>
                      <a:pt x="8549" y="2988"/>
                    </a:lnTo>
                    <a:lnTo>
                      <a:pt x="7216" y="2477"/>
                    </a:lnTo>
                    <a:lnTo>
                      <a:pt x="8180" y="1286"/>
                    </a:lnTo>
                    <a:lnTo>
                      <a:pt x="8085" y="1214"/>
                    </a:lnTo>
                    <a:lnTo>
                      <a:pt x="7097" y="2429"/>
                    </a:lnTo>
                    <a:lnTo>
                      <a:pt x="6013" y="2012"/>
                    </a:lnTo>
                    <a:lnTo>
                      <a:pt x="7073" y="810"/>
                    </a:lnTo>
                    <a:lnTo>
                      <a:pt x="6990" y="726"/>
                    </a:lnTo>
                    <a:lnTo>
                      <a:pt x="5894" y="1965"/>
                    </a:lnTo>
                    <a:lnTo>
                      <a:pt x="4858" y="1560"/>
                    </a:lnTo>
                    <a:lnTo>
                      <a:pt x="5870" y="393"/>
                    </a:lnTo>
                    <a:lnTo>
                      <a:pt x="5787" y="321"/>
                    </a:lnTo>
                    <a:lnTo>
                      <a:pt x="4739" y="1512"/>
                    </a:lnTo>
                    <a:lnTo>
                      <a:pt x="3870" y="1179"/>
                    </a:lnTo>
                    <a:lnTo>
                      <a:pt x="4894" y="83"/>
                    </a:lnTo>
                    <a:lnTo>
                      <a:pt x="4811" y="0"/>
                    </a:lnTo>
                    <a:close/>
                  </a:path>
                </a:pathLst>
              </a:custGeom>
              <a:solidFill>
                <a:srgbClr val="FFB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2"/>
              <p:cNvSpPr/>
              <p:nvPr/>
            </p:nvSpPr>
            <p:spPr>
              <a:xfrm>
                <a:off x="2797650" y="7309375"/>
                <a:ext cx="367050" cy="403950"/>
              </a:xfrm>
              <a:custGeom>
                <a:avLst/>
                <a:gdLst/>
                <a:ahLst/>
                <a:cxnLst/>
                <a:rect l="l" t="t" r="r" b="b"/>
                <a:pathLst>
                  <a:path w="14682" h="16158" extrusionOk="0">
                    <a:moveTo>
                      <a:pt x="227" y="0"/>
                    </a:moveTo>
                    <a:lnTo>
                      <a:pt x="1" y="4370"/>
                    </a:lnTo>
                    <a:lnTo>
                      <a:pt x="870" y="7561"/>
                    </a:lnTo>
                    <a:lnTo>
                      <a:pt x="810" y="10454"/>
                    </a:lnTo>
                    <a:lnTo>
                      <a:pt x="5466" y="11942"/>
                    </a:lnTo>
                    <a:lnTo>
                      <a:pt x="6633" y="13347"/>
                    </a:lnTo>
                    <a:lnTo>
                      <a:pt x="13991" y="16157"/>
                    </a:lnTo>
                    <a:lnTo>
                      <a:pt x="14681" y="10514"/>
                    </a:lnTo>
                    <a:lnTo>
                      <a:pt x="14169" y="6180"/>
                    </a:lnTo>
                    <a:lnTo>
                      <a:pt x="11681" y="4167"/>
                    </a:lnTo>
                    <a:lnTo>
                      <a:pt x="10633" y="1977"/>
                    </a:lnTo>
                    <a:lnTo>
                      <a:pt x="8228" y="1203"/>
                    </a:lnTo>
                    <a:lnTo>
                      <a:pt x="1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2"/>
              <p:cNvSpPr/>
              <p:nvPr/>
            </p:nvSpPr>
            <p:spPr>
              <a:xfrm>
                <a:off x="2803325" y="7276325"/>
                <a:ext cx="202425" cy="199750"/>
              </a:xfrm>
              <a:custGeom>
                <a:avLst/>
                <a:gdLst/>
                <a:ahLst/>
                <a:cxnLst/>
                <a:rect l="l" t="t" r="r" b="b"/>
                <a:pathLst>
                  <a:path w="8097" h="7990" extrusionOk="0">
                    <a:moveTo>
                      <a:pt x="72" y="1"/>
                    </a:moveTo>
                    <a:lnTo>
                      <a:pt x="0" y="1322"/>
                    </a:lnTo>
                    <a:cubicBezTo>
                      <a:pt x="905" y="1977"/>
                      <a:pt x="1536" y="3346"/>
                      <a:pt x="1846" y="4287"/>
                    </a:cubicBezTo>
                    <a:cubicBezTo>
                      <a:pt x="2203" y="5311"/>
                      <a:pt x="2262" y="6930"/>
                      <a:pt x="3048" y="7740"/>
                    </a:cubicBezTo>
                    <a:cubicBezTo>
                      <a:pt x="3221" y="7917"/>
                      <a:pt x="3399" y="7990"/>
                      <a:pt x="3572" y="7990"/>
                    </a:cubicBezTo>
                    <a:cubicBezTo>
                      <a:pt x="3956" y="7990"/>
                      <a:pt x="4314" y="7626"/>
                      <a:pt x="4536" y="7240"/>
                    </a:cubicBezTo>
                    <a:cubicBezTo>
                      <a:pt x="4989" y="6454"/>
                      <a:pt x="4989" y="5513"/>
                      <a:pt x="5108" y="4620"/>
                    </a:cubicBezTo>
                    <a:cubicBezTo>
                      <a:pt x="5203" y="3930"/>
                      <a:pt x="5358" y="3370"/>
                      <a:pt x="6156" y="3358"/>
                    </a:cubicBezTo>
                    <a:cubicBezTo>
                      <a:pt x="6532" y="3358"/>
                      <a:pt x="7074" y="3578"/>
                      <a:pt x="7507" y="3578"/>
                    </a:cubicBezTo>
                    <a:cubicBezTo>
                      <a:pt x="7607" y="3578"/>
                      <a:pt x="7702" y="3566"/>
                      <a:pt x="7787" y="3537"/>
                    </a:cubicBezTo>
                    <a:cubicBezTo>
                      <a:pt x="8073" y="3430"/>
                      <a:pt x="8096" y="3013"/>
                      <a:pt x="8013" y="2525"/>
                    </a:cubicBezTo>
                    <a:lnTo>
                      <a:pt x="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2"/>
              <p:cNvSpPr/>
              <p:nvPr/>
            </p:nvSpPr>
            <p:spPr>
              <a:xfrm>
                <a:off x="3000075" y="7358775"/>
                <a:ext cx="185750" cy="217975"/>
              </a:xfrm>
              <a:custGeom>
                <a:avLst/>
                <a:gdLst/>
                <a:ahLst/>
                <a:cxnLst/>
                <a:rect l="l" t="t" r="r" b="b"/>
                <a:pathLst>
                  <a:path w="7430" h="8719" extrusionOk="0">
                    <a:moveTo>
                      <a:pt x="2536" y="1"/>
                    </a:moveTo>
                    <a:cubicBezTo>
                      <a:pt x="2548" y="36"/>
                      <a:pt x="2560" y="84"/>
                      <a:pt x="2560" y="120"/>
                    </a:cubicBezTo>
                    <a:cubicBezTo>
                      <a:pt x="2655" y="810"/>
                      <a:pt x="2286" y="1203"/>
                      <a:pt x="1834" y="1644"/>
                    </a:cubicBezTo>
                    <a:cubicBezTo>
                      <a:pt x="1215" y="2227"/>
                      <a:pt x="0" y="3061"/>
                      <a:pt x="1155" y="3870"/>
                    </a:cubicBezTo>
                    <a:cubicBezTo>
                      <a:pt x="1439" y="4074"/>
                      <a:pt x="1775" y="4137"/>
                      <a:pt x="2126" y="4137"/>
                    </a:cubicBezTo>
                    <a:cubicBezTo>
                      <a:pt x="2555" y="4137"/>
                      <a:pt x="3005" y="4042"/>
                      <a:pt x="3405" y="3989"/>
                    </a:cubicBezTo>
                    <a:cubicBezTo>
                      <a:pt x="3523" y="3976"/>
                      <a:pt x="3653" y="3965"/>
                      <a:pt x="3785" y="3965"/>
                    </a:cubicBezTo>
                    <a:cubicBezTo>
                      <a:pt x="4225" y="3965"/>
                      <a:pt x="4678" y="4083"/>
                      <a:pt x="4715" y="4597"/>
                    </a:cubicBezTo>
                    <a:cubicBezTo>
                      <a:pt x="4751" y="5323"/>
                      <a:pt x="4120" y="5585"/>
                      <a:pt x="3703" y="6037"/>
                    </a:cubicBezTo>
                    <a:cubicBezTo>
                      <a:pt x="3286" y="6454"/>
                      <a:pt x="2881" y="7180"/>
                      <a:pt x="2834" y="7776"/>
                    </a:cubicBezTo>
                    <a:cubicBezTo>
                      <a:pt x="2794" y="8498"/>
                      <a:pt x="3098" y="8719"/>
                      <a:pt x="3527" y="8719"/>
                    </a:cubicBezTo>
                    <a:cubicBezTo>
                      <a:pt x="4129" y="8719"/>
                      <a:pt x="4978" y="8283"/>
                      <a:pt x="5465" y="8192"/>
                    </a:cubicBezTo>
                    <a:cubicBezTo>
                      <a:pt x="5552" y="8177"/>
                      <a:pt x="5637" y="8170"/>
                      <a:pt x="5717" y="8170"/>
                    </a:cubicBezTo>
                    <a:cubicBezTo>
                      <a:pt x="6077" y="8170"/>
                      <a:pt x="6370" y="8314"/>
                      <a:pt x="6584" y="8538"/>
                    </a:cubicBezTo>
                    <a:lnTo>
                      <a:pt x="7430" y="1560"/>
                    </a:lnTo>
                    <a:lnTo>
                      <a:pt x="25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2"/>
              <p:cNvSpPr/>
              <p:nvPr/>
            </p:nvSpPr>
            <p:spPr>
              <a:xfrm>
                <a:off x="2789325" y="7418600"/>
                <a:ext cx="193200" cy="224475"/>
              </a:xfrm>
              <a:custGeom>
                <a:avLst/>
                <a:gdLst/>
                <a:ahLst/>
                <a:cxnLst/>
                <a:rect l="l" t="t" r="r" b="b"/>
                <a:pathLst>
                  <a:path w="7728" h="8979" extrusionOk="0">
                    <a:moveTo>
                      <a:pt x="397" y="0"/>
                    </a:moveTo>
                    <a:cubicBezTo>
                      <a:pt x="376" y="0"/>
                      <a:pt x="355" y="0"/>
                      <a:pt x="334" y="1"/>
                    </a:cubicBezTo>
                    <a:lnTo>
                      <a:pt x="0" y="6311"/>
                    </a:lnTo>
                    <a:lnTo>
                      <a:pt x="6966" y="8978"/>
                    </a:lnTo>
                    <a:cubicBezTo>
                      <a:pt x="7430" y="8478"/>
                      <a:pt x="7728" y="7811"/>
                      <a:pt x="7501" y="7192"/>
                    </a:cubicBezTo>
                    <a:cubicBezTo>
                      <a:pt x="7204" y="6466"/>
                      <a:pt x="6216" y="6454"/>
                      <a:pt x="5549" y="6430"/>
                    </a:cubicBezTo>
                    <a:cubicBezTo>
                      <a:pt x="4751" y="6383"/>
                      <a:pt x="3882" y="6442"/>
                      <a:pt x="3120" y="6168"/>
                    </a:cubicBezTo>
                    <a:cubicBezTo>
                      <a:pt x="1751" y="5633"/>
                      <a:pt x="3132" y="3668"/>
                      <a:pt x="3096" y="2716"/>
                    </a:cubicBezTo>
                    <a:cubicBezTo>
                      <a:pt x="3026" y="1133"/>
                      <a:pt x="1766"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2"/>
              <p:cNvSpPr/>
              <p:nvPr/>
            </p:nvSpPr>
            <p:spPr>
              <a:xfrm>
                <a:off x="3004225" y="7608275"/>
                <a:ext cx="112575" cy="53550"/>
              </a:xfrm>
              <a:custGeom>
                <a:avLst/>
                <a:gdLst/>
                <a:ahLst/>
                <a:cxnLst/>
                <a:rect l="l" t="t" r="r" b="b"/>
                <a:pathLst>
                  <a:path w="4503" h="2142" extrusionOk="0">
                    <a:moveTo>
                      <a:pt x="1100" y="0"/>
                    </a:moveTo>
                    <a:cubicBezTo>
                      <a:pt x="894" y="0"/>
                      <a:pt x="696" y="51"/>
                      <a:pt x="537" y="165"/>
                    </a:cubicBezTo>
                    <a:cubicBezTo>
                      <a:pt x="203" y="403"/>
                      <a:pt x="1" y="927"/>
                      <a:pt x="298" y="1260"/>
                    </a:cubicBezTo>
                    <a:cubicBezTo>
                      <a:pt x="691" y="1736"/>
                      <a:pt x="1668" y="1760"/>
                      <a:pt x="2215" y="1844"/>
                    </a:cubicBezTo>
                    <a:cubicBezTo>
                      <a:pt x="2930" y="1939"/>
                      <a:pt x="3680" y="2022"/>
                      <a:pt x="4406" y="2141"/>
                    </a:cubicBezTo>
                    <a:cubicBezTo>
                      <a:pt x="4503" y="1616"/>
                      <a:pt x="4445" y="887"/>
                      <a:pt x="4058" y="887"/>
                    </a:cubicBezTo>
                    <a:cubicBezTo>
                      <a:pt x="4015" y="887"/>
                      <a:pt x="3969" y="896"/>
                      <a:pt x="3918" y="915"/>
                    </a:cubicBezTo>
                    <a:cubicBezTo>
                      <a:pt x="3576" y="1029"/>
                      <a:pt x="3181" y="1621"/>
                      <a:pt x="2803" y="1621"/>
                    </a:cubicBezTo>
                    <a:cubicBezTo>
                      <a:pt x="2786" y="1621"/>
                      <a:pt x="2768" y="1620"/>
                      <a:pt x="2751" y="1617"/>
                    </a:cubicBezTo>
                    <a:cubicBezTo>
                      <a:pt x="2358" y="1558"/>
                      <a:pt x="2251" y="617"/>
                      <a:pt x="2001" y="355"/>
                    </a:cubicBezTo>
                    <a:cubicBezTo>
                      <a:pt x="1780" y="134"/>
                      <a:pt x="1432" y="0"/>
                      <a:pt x="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2"/>
              <p:cNvSpPr/>
              <p:nvPr/>
            </p:nvSpPr>
            <p:spPr>
              <a:xfrm>
                <a:off x="2979775" y="7498975"/>
                <a:ext cx="65550" cy="53250"/>
              </a:xfrm>
              <a:custGeom>
                <a:avLst/>
                <a:gdLst/>
                <a:ahLst/>
                <a:cxnLst/>
                <a:rect l="l" t="t" r="r" b="b"/>
                <a:pathLst>
                  <a:path w="2622" h="2130" extrusionOk="0">
                    <a:moveTo>
                      <a:pt x="2622" y="1"/>
                    </a:moveTo>
                    <a:lnTo>
                      <a:pt x="2622" y="1"/>
                    </a:lnTo>
                    <a:cubicBezTo>
                      <a:pt x="1705" y="72"/>
                      <a:pt x="693" y="560"/>
                      <a:pt x="253" y="1239"/>
                    </a:cubicBezTo>
                    <a:cubicBezTo>
                      <a:pt x="1" y="1616"/>
                      <a:pt x="56" y="2129"/>
                      <a:pt x="303" y="2129"/>
                    </a:cubicBezTo>
                    <a:cubicBezTo>
                      <a:pt x="406" y="2129"/>
                      <a:pt x="543" y="2039"/>
                      <a:pt x="705" y="1810"/>
                    </a:cubicBezTo>
                    <a:cubicBezTo>
                      <a:pt x="991" y="1429"/>
                      <a:pt x="1241" y="1001"/>
                      <a:pt x="1562" y="679"/>
                    </a:cubicBezTo>
                    <a:cubicBezTo>
                      <a:pt x="1686" y="556"/>
                      <a:pt x="1765" y="500"/>
                      <a:pt x="1836" y="500"/>
                    </a:cubicBezTo>
                    <a:cubicBezTo>
                      <a:pt x="1921" y="500"/>
                      <a:pt x="1992" y="583"/>
                      <a:pt x="2110" y="727"/>
                    </a:cubicBezTo>
                    <a:cubicBezTo>
                      <a:pt x="2242" y="859"/>
                      <a:pt x="2308" y="954"/>
                      <a:pt x="2363" y="954"/>
                    </a:cubicBezTo>
                    <a:cubicBezTo>
                      <a:pt x="2407" y="954"/>
                      <a:pt x="2444" y="893"/>
                      <a:pt x="2503" y="739"/>
                    </a:cubicBezTo>
                    <a:cubicBezTo>
                      <a:pt x="2574" y="548"/>
                      <a:pt x="2622" y="263"/>
                      <a:pt x="2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2"/>
              <p:cNvSpPr/>
              <p:nvPr/>
            </p:nvSpPr>
            <p:spPr>
              <a:xfrm>
                <a:off x="2953025" y="7473200"/>
                <a:ext cx="52725" cy="22500"/>
              </a:xfrm>
              <a:custGeom>
                <a:avLst/>
                <a:gdLst/>
                <a:ahLst/>
                <a:cxnLst/>
                <a:rect l="l" t="t" r="r" b="b"/>
                <a:pathLst>
                  <a:path w="2109" h="900" extrusionOk="0">
                    <a:moveTo>
                      <a:pt x="1413" y="0"/>
                    </a:moveTo>
                    <a:cubicBezTo>
                      <a:pt x="1344" y="0"/>
                      <a:pt x="1273" y="7"/>
                      <a:pt x="1203" y="20"/>
                    </a:cubicBezTo>
                    <a:cubicBezTo>
                      <a:pt x="953" y="55"/>
                      <a:pt x="1" y="496"/>
                      <a:pt x="239" y="793"/>
                    </a:cubicBezTo>
                    <a:cubicBezTo>
                      <a:pt x="306" y="881"/>
                      <a:pt x="530" y="900"/>
                      <a:pt x="741" y="900"/>
                    </a:cubicBezTo>
                    <a:cubicBezTo>
                      <a:pt x="904" y="900"/>
                      <a:pt x="1060" y="889"/>
                      <a:pt x="1132" y="889"/>
                    </a:cubicBezTo>
                    <a:cubicBezTo>
                      <a:pt x="1406" y="865"/>
                      <a:pt x="1680" y="805"/>
                      <a:pt x="1954" y="710"/>
                    </a:cubicBezTo>
                    <a:cubicBezTo>
                      <a:pt x="1965" y="686"/>
                      <a:pt x="1965" y="674"/>
                      <a:pt x="1977" y="651"/>
                    </a:cubicBezTo>
                    <a:cubicBezTo>
                      <a:pt x="2108" y="198"/>
                      <a:pt x="1788" y="0"/>
                      <a:pt x="1413" y="0"/>
                    </a:cubicBezTo>
                    <a:close/>
                  </a:path>
                </a:pathLst>
              </a:custGeom>
              <a:solidFill>
                <a:srgbClr val="007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2"/>
              <p:cNvSpPr/>
              <p:nvPr/>
            </p:nvSpPr>
            <p:spPr>
              <a:xfrm>
                <a:off x="2787825" y="7276325"/>
                <a:ext cx="360200" cy="438475"/>
              </a:xfrm>
              <a:custGeom>
                <a:avLst/>
                <a:gdLst/>
                <a:ahLst/>
                <a:cxnLst/>
                <a:rect l="l" t="t" r="r" b="b"/>
                <a:pathLst>
                  <a:path w="14408" h="17539" extrusionOk="0">
                    <a:moveTo>
                      <a:pt x="632" y="1"/>
                    </a:moveTo>
                    <a:lnTo>
                      <a:pt x="1" y="11990"/>
                    </a:lnTo>
                    <a:lnTo>
                      <a:pt x="1" y="12038"/>
                    </a:lnTo>
                    <a:lnTo>
                      <a:pt x="14360" y="17539"/>
                    </a:lnTo>
                    <a:lnTo>
                      <a:pt x="14408" y="17431"/>
                    </a:lnTo>
                    <a:lnTo>
                      <a:pt x="120" y="11955"/>
                    </a:lnTo>
                    <a:lnTo>
                      <a:pt x="751" y="1"/>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2"/>
              <p:cNvSpPr/>
              <p:nvPr/>
            </p:nvSpPr>
            <p:spPr>
              <a:xfrm>
                <a:off x="3105425" y="7394500"/>
                <a:ext cx="69100" cy="65800"/>
              </a:xfrm>
              <a:custGeom>
                <a:avLst/>
                <a:gdLst/>
                <a:ahLst/>
                <a:cxnLst/>
                <a:rect l="l" t="t" r="r" b="b"/>
                <a:pathLst>
                  <a:path w="2764" h="2632" extrusionOk="0">
                    <a:moveTo>
                      <a:pt x="1358" y="225"/>
                    </a:moveTo>
                    <a:cubicBezTo>
                      <a:pt x="943" y="225"/>
                      <a:pt x="549" y="450"/>
                      <a:pt x="370" y="834"/>
                    </a:cubicBezTo>
                    <a:cubicBezTo>
                      <a:pt x="108" y="1382"/>
                      <a:pt x="358" y="2036"/>
                      <a:pt x="918" y="2298"/>
                    </a:cubicBezTo>
                    <a:cubicBezTo>
                      <a:pt x="1075" y="2372"/>
                      <a:pt x="1242" y="2407"/>
                      <a:pt x="1405" y="2407"/>
                    </a:cubicBezTo>
                    <a:cubicBezTo>
                      <a:pt x="1820" y="2407"/>
                      <a:pt x="2215" y="2180"/>
                      <a:pt x="2394" y="1786"/>
                    </a:cubicBezTo>
                    <a:cubicBezTo>
                      <a:pt x="2656" y="1251"/>
                      <a:pt x="2406" y="596"/>
                      <a:pt x="1846" y="334"/>
                    </a:cubicBezTo>
                    <a:cubicBezTo>
                      <a:pt x="1688" y="260"/>
                      <a:pt x="1521" y="225"/>
                      <a:pt x="1358" y="225"/>
                    </a:cubicBezTo>
                    <a:close/>
                    <a:moveTo>
                      <a:pt x="1358" y="120"/>
                    </a:moveTo>
                    <a:cubicBezTo>
                      <a:pt x="1537" y="120"/>
                      <a:pt x="1715" y="155"/>
                      <a:pt x="1882" y="239"/>
                    </a:cubicBezTo>
                    <a:cubicBezTo>
                      <a:pt x="2180" y="370"/>
                      <a:pt x="2418" y="620"/>
                      <a:pt x="2525" y="917"/>
                    </a:cubicBezTo>
                    <a:cubicBezTo>
                      <a:pt x="2644" y="1227"/>
                      <a:pt x="2632" y="1548"/>
                      <a:pt x="2501" y="1834"/>
                    </a:cubicBezTo>
                    <a:cubicBezTo>
                      <a:pt x="2299" y="2251"/>
                      <a:pt x="1882" y="2513"/>
                      <a:pt x="1406" y="2513"/>
                    </a:cubicBezTo>
                    <a:cubicBezTo>
                      <a:pt x="1227" y="2513"/>
                      <a:pt x="1049" y="2477"/>
                      <a:pt x="882" y="2394"/>
                    </a:cubicBezTo>
                    <a:cubicBezTo>
                      <a:pt x="584" y="2251"/>
                      <a:pt x="346" y="2013"/>
                      <a:pt x="239" y="1703"/>
                    </a:cubicBezTo>
                    <a:cubicBezTo>
                      <a:pt x="120" y="1405"/>
                      <a:pt x="132" y="1084"/>
                      <a:pt x="263" y="798"/>
                    </a:cubicBezTo>
                    <a:cubicBezTo>
                      <a:pt x="465" y="381"/>
                      <a:pt x="882" y="120"/>
                      <a:pt x="1358" y="120"/>
                    </a:cubicBezTo>
                    <a:close/>
                    <a:moveTo>
                      <a:pt x="1358" y="0"/>
                    </a:moveTo>
                    <a:cubicBezTo>
                      <a:pt x="846" y="0"/>
                      <a:pt x="370" y="286"/>
                      <a:pt x="168" y="739"/>
                    </a:cubicBezTo>
                    <a:cubicBezTo>
                      <a:pt x="13" y="1060"/>
                      <a:pt x="1" y="1417"/>
                      <a:pt x="132" y="1751"/>
                    </a:cubicBezTo>
                    <a:cubicBezTo>
                      <a:pt x="251" y="2084"/>
                      <a:pt x="501" y="2346"/>
                      <a:pt x="822" y="2501"/>
                    </a:cubicBezTo>
                    <a:cubicBezTo>
                      <a:pt x="1013" y="2584"/>
                      <a:pt x="1203" y="2632"/>
                      <a:pt x="1406" y="2632"/>
                    </a:cubicBezTo>
                    <a:cubicBezTo>
                      <a:pt x="1918" y="2632"/>
                      <a:pt x="2394" y="2346"/>
                      <a:pt x="2608" y="1882"/>
                    </a:cubicBezTo>
                    <a:cubicBezTo>
                      <a:pt x="2751" y="1572"/>
                      <a:pt x="2763" y="1215"/>
                      <a:pt x="2644" y="882"/>
                    </a:cubicBezTo>
                    <a:cubicBezTo>
                      <a:pt x="2513" y="548"/>
                      <a:pt x="2263" y="286"/>
                      <a:pt x="1942" y="131"/>
                    </a:cubicBezTo>
                    <a:cubicBezTo>
                      <a:pt x="1751" y="48"/>
                      <a:pt x="1561" y="0"/>
                      <a:pt x="1358" y="0"/>
                    </a:cubicBezTo>
                    <a:close/>
                  </a:path>
                </a:pathLst>
              </a:custGeom>
              <a:solidFill>
                <a:srgbClr val="ADD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2"/>
              <p:cNvSpPr/>
              <p:nvPr/>
            </p:nvSpPr>
            <p:spPr>
              <a:xfrm>
                <a:off x="3114375" y="7424850"/>
                <a:ext cx="50325" cy="27125"/>
              </a:xfrm>
              <a:custGeom>
                <a:avLst/>
                <a:gdLst/>
                <a:ahLst/>
                <a:cxnLst/>
                <a:rect l="l" t="t" r="r" b="b"/>
                <a:pathLst>
                  <a:path w="2013" h="1085" extrusionOk="0">
                    <a:moveTo>
                      <a:pt x="0" y="1"/>
                    </a:moveTo>
                    <a:lnTo>
                      <a:pt x="691" y="227"/>
                    </a:lnTo>
                    <a:lnTo>
                      <a:pt x="738" y="37"/>
                    </a:lnTo>
                    <a:lnTo>
                      <a:pt x="0" y="1"/>
                    </a:lnTo>
                    <a:close/>
                    <a:moveTo>
                      <a:pt x="1298" y="144"/>
                    </a:moveTo>
                    <a:lnTo>
                      <a:pt x="1274" y="346"/>
                    </a:lnTo>
                    <a:lnTo>
                      <a:pt x="2012" y="310"/>
                    </a:lnTo>
                    <a:lnTo>
                      <a:pt x="1298" y="144"/>
                    </a:lnTo>
                    <a:close/>
                    <a:moveTo>
                      <a:pt x="893" y="346"/>
                    </a:moveTo>
                    <a:lnTo>
                      <a:pt x="881" y="1084"/>
                    </a:lnTo>
                    <a:lnTo>
                      <a:pt x="1095" y="394"/>
                    </a:lnTo>
                    <a:lnTo>
                      <a:pt x="893" y="346"/>
                    </a:lnTo>
                    <a:close/>
                  </a:path>
                </a:pathLst>
              </a:custGeom>
              <a:solidFill>
                <a:srgbClr val="FFF4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2"/>
              <p:cNvSpPr/>
              <p:nvPr/>
            </p:nvSpPr>
            <p:spPr>
              <a:xfrm>
                <a:off x="3120325" y="7402525"/>
                <a:ext cx="41975" cy="48250"/>
              </a:xfrm>
              <a:custGeom>
                <a:avLst/>
                <a:gdLst/>
                <a:ahLst/>
                <a:cxnLst/>
                <a:rect l="l" t="t" r="r" b="b"/>
                <a:pathLst>
                  <a:path w="1679" h="1930" extrusionOk="0">
                    <a:moveTo>
                      <a:pt x="226" y="191"/>
                    </a:moveTo>
                    <a:lnTo>
                      <a:pt x="131" y="263"/>
                    </a:lnTo>
                    <a:lnTo>
                      <a:pt x="310" y="501"/>
                    </a:lnTo>
                    <a:lnTo>
                      <a:pt x="417" y="418"/>
                    </a:lnTo>
                    <a:lnTo>
                      <a:pt x="226" y="191"/>
                    </a:lnTo>
                    <a:close/>
                    <a:moveTo>
                      <a:pt x="1608" y="465"/>
                    </a:moveTo>
                    <a:lnTo>
                      <a:pt x="1346" y="644"/>
                    </a:lnTo>
                    <a:lnTo>
                      <a:pt x="1417" y="751"/>
                    </a:lnTo>
                    <a:lnTo>
                      <a:pt x="1679" y="561"/>
                    </a:lnTo>
                    <a:lnTo>
                      <a:pt x="1608" y="465"/>
                    </a:lnTo>
                    <a:close/>
                    <a:moveTo>
                      <a:pt x="1012" y="1"/>
                    </a:moveTo>
                    <a:lnTo>
                      <a:pt x="643" y="799"/>
                    </a:lnTo>
                    <a:lnTo>
                      <a:pt x="1000" y="858"/>
                    </a:lnTo>
                    <a:lnTo>
                      <a:pt x="1012" y="1"/>
                    </a:lnTo>
                    <a:close/>
                    <a:moveTo>
                      <a:pt x="739" y="933"/>
                    </a:moveTo>
                    <a:cubicBezTo>
                      <a:pt x="689" y="933"/>
                      <a:pt x="646" y="952"/>
                      <a:pt x="631" y="989"/>
                    </a:cubicBezTo>
                    <a:cubicBezTo>
                      <a:pt x="607" y="1049"/>
                      <a:pt x="655" y="1120"/>
                      <a:pt x="738" y="1168"/>
                    </a:cubicBezTo>
                    <a:cubicBezTo>
                      <a:pt x="770" y="1181"/>
                      <a:pt x="803" y="1188"/>
                      <a:pt x="833" y="1188"/>
                    </a:cubicBezTo>
                    <a:cubicBezTo>
                      <a:pt x="883" y="1188"/>
                      <a:pt x="926" y="1169"/>
                      <a:pt x="941" y="1132"/>
                    </a:cubicBezTo>
                    <a:cubicBezTo>
                      <a:pt x="965" y="1073"/>
                      <a:pt x="917" y="1001"/>
                      <a:pt x="834" y="953"/>
                    </a:cubicBezTo>
                    <a:cubicBezTo>
                      <a:pt x="802" y="940"/>
                      <a:pt x="769" y="933"/>
                      <a:pt x="739" y="933"/>
                    </a:cubicBezTo>
                    <a:close/>
                    <a:moveTo>
                      <a:pt x="250" y="1430"/>
                    </a:moveTo>
                    <a:lnTo>
                      <a:pt x="0" y="1608"/>
                    </a:lnTo>
                    <a:lnTo>
                      <a:pt x="84" y="1715"/>
                    </a:lnTo>
                    <a:lnTo>
                      <a:pt x="322" y="1525"/>
                    </a:lnTo>
                    <a:lnTo>
                      <a:pt x="250" y="1430"/>
                    </a:lnTo>
                    <a:close/>
                    <a:moveTo>
                      <a:pt x="1143" y="1537"/>
                    </a:moveTo>
                    <a:lnTo>
                      <a:pt x="1048" y="1608"/>
                    </a:lnTo>
                    <a:lnTo>
                      <a:pt x="1262" y="1930"/>
                    </a:lnTo>
                    <a:lnTo>
                      <a:pt x="1369" y="1858"/>
                    </a:lnTo>
                    <a:lnTo>
                      <a:pt x="1143" y="1537"/>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2"/>
              <p:cNvSpPr/>
              <p:nvPr/>
            </p:nvSpPr>
            <p:spPr>
              <a:xfrm>
                <a:off x="2799825" y="7316775"/>
                <a:ext cx="333325" cy="329275"/>
              </a:xfrm>
              <a:custGeom>
                <a:avLst/>
                <a:gdLst/>
                <a:ahLst/>
                <a:cxnLst/>
                <a:rect l="l" t="t" r="r" b="b"/>
                <a:pathLst>
                  <a:path w="13333" h="13171" extrusionOk="0">
                    <a:moveTo>
                      <a:pt x="2105" y="121"/>
                    </a:moveTo>
                    <a:cubicBezTo>
                      <a:pt x="2176" y="121"/>
                      <a:pt x="2236" y="204"/>
                      <a:pt x="2224" y="300"/>
                    </a:cubicBezTo>
                    <a:cubicBezTo>
                      <a:pt x="2224" y="395"/>
                      <a:pt x="2164" y="478"/>
                      <a:pt x="2093" y="478"/>
                    </a:cubicBezTo>
                    <a:cubicBezTo>
                      <a:pt x="2021" y="478"/>
                      <a:pt x="1974" y="395"/>
                      <a:pt x="1974" y="300"/>
                    </a:cubicBezTo>
                    <a:cubicBezTo>
                      <a:pt x="1974" y="192"/>
                      <a:pt x="2033" y="121"/>
                      <a:pt x="2105" y="121"/>
                    </a:cubicBezTo>
                    <a:close/>
                    <a:moveTo>
                      <a:pt x="2041" y="0"/>
                    </a:moveTo>
                    <a:cubicBezTo>
                      <a:pt x="1275" y="0"/>
                      <a:pt x="1902" y="1324"/>
                      <a:pt x="1902" y="1324"/>
                    </a:cubicBezTo>
                    <a:cubicBezTo>
                      <a:pt x="1902" y="1324"/>
                      <a:pt x="3093" y="73"/>
                      <a:pt x="2093" y="2"/>
                    </a:cubicBezTo>
                    <a:cubicBezTo>
                      <a:pt x="2075" y="1"/>
                      <a:pt x="2058" y="0"/>
                      <a:pt x="2041" y="0"/>
                    </a:cubicBezTo>
                    <a:close/>
                    <a:moveTo>
                      <a:pt x="4498" y="3812"/>
                    </a:moveTo>
                    <a:cubicBezTo>
                      <a:pt x="4569" y="3812"/>
                      <a:pt x="4617" y="3895"/>
                      <a:pt x="4617" y="3991"/>
                    </a:cubicBezTo>
                    <a:cubicBezTo>
                      <a:pt x="4617" y="4086"/>
                      <a:pt x="4557" y="4169"/>
                      <a:pt x="4486" y="4169"/>
                    </a:cubicBezTo>
                    <a:cubicBezTo>
                      <a:pt x="4414" y="4157"/>
                      <a:pt x="4355" y="4086"/>
                      <a:pt x="4355" y="3979"/>
                    </a:cubicBezTo>
                    <a:cubicBezTo>
                      <a:pt x="4367" y="3883"/>
                      <a:pt x="4426" y="3812"/>
                      <a:pt x="4498" y="3812"/>
                    </a:cubicBezTo>
                    <a:close/>
                    <a:moveTo>
                      <a:pt x="4423" y="3691"/>
                    </a:moveTo>
                    <a:cubicBezTo>
                      <a:pt x="3667" y="3691"/>
                      <a:pt x="4283" y="5014"/>
                      <a:pt x="4283" y="5014"/>
                    </a:cubicBezTo>
                    <a:cubicBezTo>
                      <a:pt x="4283" y="5014"/>
                      <a:pt x="5486" y="3764"/>
                      <a:pt x="4474" y="3693"/>
                    </a:cubicBezTo>
                    <a:cubicBezTo>
                      <a:pt x="4456" y="3692"/>
                      <a:pt x="4439" y="3691"/>
                      <a:pt x="4423" y="3691"/>
                    </a:cubicBezTo>
                    <a:close/>
                    <a:moveTo>
                      <a:pt x="819" y="6431"/>
                    </a:moveTo>
                    <a:cubicBezTo>
                      <a:pt x="890" y="6431"/>
                      <a:pt x="950" y="6515"/>
                      <a:pt x="950" y="6610"/>
                    </a:cubicBezTo>
                    <a:cubicBezTo>
                      <a:pt x="938" y="6717"/>
                      <a:pt x="878" y="6789"/>
                      <a:pt x="807" y="6789"/>
                    </a:cubicBezTo>
                    <a:cubicBezTo>
                      <a:pt x="735" y="6789"/>
                      <a:pt x="688" y="6705"/>
                      <a:pt x="688" y="6610"/>
                    </a:cubicBezTo>
                    <a:cubicBezTo>
                      <a:pt x="688" y="6503"/>
                      <a:pt x="747" y="6431"/>
                      <a:pt x="819" y="6431"/>
                    </a:cubicBezTo>
                    <a:close/>
                    <a:moveTo>
                      <a:pt x="756" y="6310"/>
                    </a:moveTo>
                    <a:cubicBezTo>
                      <a:pt x="0" y="6310"/>
                      <a:pt x="616" y="7634"/>
                      <a:pt x="616" y="7634"/>
                    </a:cubicBezTo>
                    <a:cubicBezTo>
                      <a:pt x="616" y="7634"/>
                      <a:pt x="1807" y="6384"/>
                      <a:pt x="807" y="6312"/>
                    </a:cubicBezTo>
                    <a:cubicBezTo>
                      <a:pt x="789" y="6311"/>
                      <a:pt x="772" y="6310"/>
                      <a:pt x="756" y="6310"/>
                    </a:cubicBezTo>
                    <a:close/>
                    <a:moveTo>
                      <a:pt x="12332" y="8682"/>
                    </a:moveTo>
                    <a:cubicBezTo>
                      <a:pt x="12404" y="8682"/>
                      <a:pt x="12463" y="8765"/>
                      <a:pt x="12463" y="8860"/>
                    </a:cubicBezTo>
                    <a:cubicBezTo>
                      <a:pt x="12452" y="8949"/>
                      <a:pt x="12399" y="9028"/>
                      <a:pt x="12344" y="9028"/>
                    </a:cubicBezTo>
                    <a:cubicBezTo>
                      <a:pt x="12340" y="9028"/>
                      <a:pt x="12336" y="9028"/>
                      <a:pt x="12332" y="9027"/>
                    </a:cubicBezTo>
                    <a:cubicBezTo>
                      <a:pt x="12261" y="9027"/>
                      <a:pt x="12201" y="8955"/>
                      <a:pt x="12201" y="8848"/>
                    </a:cubicBezTo>
                    <a:cubicBezTo>
                      <a:pt x="12213" y="8753"/>
                      <a:pt x="12261" y="8682"/>
                      <a:pt x="12332" y="8682"/>
                    </a:cubicBezTo>
                    <a:close/>
                    <a:moveTo>
                      <a:pt x="12269" y="8561"/>
                    </a:moveTo>
                    <a:cubicBezTo>
                      <a:pt x="11514" y="8561"/>
                      <a:pt x="12130" y="9884"/>
                      <a:pt x="12130" y="9884"/>
                    </a:cubicBezTo>
                    <a:cubicBezTo>
                      <a:pt x="12130" y="9884"/>
                      <a:pt x="13332" y="8634"/>
                      <a:pt x="12320" y="8563"/>
                    </a:cubicBezTo>
                    <a:cubicBezTo>
                      <a:pt x="12303" y="8561"/>
                      <a:pt x="12286" y="8561"/>
                      <a:pt x="12269" y="8561"/>
                    </a:cubicBezTo>
                    <a:close/>
                    <a:moveTo>
                      <a:pt x="9439" y="11968"/>
                    </a:moveTo>
                    <a:cubicBezTo>
                      <a:pt x="9510" y="11968"/>
                      <a:pt x="9558" y="12051"/>
                      <a:pt x="9558" y="12146"/>
                    </a:cubicBezTo>
                    <a:cubicBezTo>
                      <a:pt x="9558" y="12242"/>
                      <a:pt x="9498" y="12325"/>
                      <a:pt x="9427" y="12325"/>
                    </a:cubicBezTo>
                    <a:cubicBezTo>
                      <a:pt x="9356" y="12325"/>
                      <a:pt x="9296" y="12242"/>
                      <a:pt x="9308" y="12134"/>
                    </a:cubicBezTo>
                    <a:cubicBezTo>
                      <a:pt x="9308" y="12039"/>
                      <a:pt x="9367" y="11968"/>
                      <a:pt x="9439" y="11968"/>
                    </a:cubicBezTo>
                    <a:close/>
                    <a:moveTo>
                      <a:pt x="9364" y="11847"/>
                    </a:moveTo>
                    <a:cubicBezTo>
                      <a:pt x="8609" y="11847"/>
                      <a:pt x="9236" y="13170"/>
                      <a:pt x="9236" y="13170"/>
                    </a:cubicBezTo>
                    <a:cubicBezTo>
                      <a:pt x="9236" y="13170"/>
                      <a:pt x="10427" y="11920"/>
                      <a:pt x="9415" y="11849"/>
                    </a:cubicBezTo>
                    <a:cubicBezTo>
                      <a:pt x="9397" y="11847"/>
                      <a:pt x="9381" y="11847"/>
                      <a:pt x="9364" y="118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8" name="Google Shape;1038;p52"/>
          <p:cNvGrpSpPr/>
          <p:nvPr/>
        </p:nvGrpSpPr>
        <p:grpSpPr>
          <a:xfrm>
            <a:off x="349508" y="183636"/>
            <a:ext cx="1059010" cy="599942"/>
            <a:chOff x="96100" y="539500"/>
            <a:chExt cx="880162" cy="498622"/>
          </a:xfrm>
        </p:grpSpPr>
        <p:sp>
          <p:nvSpPr>
            <p:cNvPr id="1039" name="Google Shape;1039;p52"/>
            <p:cNvSpPr/>
            <p:nvPr/>
          </p:nvSpPr>
          <p:spPr>
            <a:xfrm>
              <a:off x="552205" y="912034"/>
              <a:ext cx="165739" cy="126088"/>
            </a:xfrm>
            <a:custGeom>
              <a:avLst/>
              <a:gdLst/>
              <a:ahLst/>
              <a:cxnLst/>
              <a:rect l="l" t="t" r="r" b="b"/>
              <a:pathLst>
                <a:path w="2834" h="2156" extrusionOk="0">
                  <a:moveTo>
                    <a:pt x="2834" y="1"/>
                  </a:moveTo>
                  <a:lnTo>
                    <a:pt x="0" y="441"/>
                  </a:lnTo>
                  <a:lnTo>
                    <a:pt x="905" y="2156"/>
                  </a:lnTo>
                  <a:lnTo>
                    <a:pt x="2691" y="1775"/>
                  </a:lnTo>
                  <a:lnTo>
                    <a:pt x="2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2"/>
            <p:cNvSpPr/>
            <p:nvPr/>
          </p:nvSpPr>
          <p:spPr>
            <a:xfrm>
              <a:off x="587704" y="958001"/>
              <a:ext cx="114216" cy="45324"/>
            </a:xfrm>
            <a:custGeom>
              <a:avLst/>
              <a:gdLst/>
              <a:ahLst/>
              <a:cxnLst/>
              <a:rect l="l" t="t" r="r" b="b"/>
              <a:pathLst>
                <a:path w="1953" h="775" extrusionOk="0">
                  <a:moveTo>
                    <a:pt x="1917" y="0"/>
                  </a:moveTo>
                  <a:lnTo>
                    <a:pt x="1393" y="119"/>
                  </a:lnTo>
                  <a:lnTo>
                    <a:pt x="1489" y="477"/>
                  </a:lnTo>
                  <a:lnTo>
                    <a:pt x="1953" y="381"/>
                  </a:lnTo>
                  <a:lnTo>
                    <a:pt x="1917" y="0"/>
                  </a:lnTo>
                  <a:close/>
                  <a:moveTo>
                    <a:pt x="1227" y="155"/>
                  </a:moveTo>
                  <a:lnTo>
                    <a:pt x="703" y="262"/>
                  </a:lnTo>
                  <a:lnTo>
                    <a:pt x="798" y="631"/>
                  </a:lnTo>
                  <a:lnTo>
                    <a:pt x="1262" y="524"/>
                  </a:lnTo>
                  <a:lnTo>
                    <a:pt x="1227" y="155"/>
                  </a:lnTo>
                  <a:close/>
                  <a:moveTo>
                    <a:pt x="524" y="298"/>
                  </a:moveTo>
                  <a:lnTo>
                    <a:pt x="0" y="405"/>
                  </a:lnTo>
                  <a:lnTo>
                    <a:pt x="131" y="774"/>
                  </a:lnTo>
                  <a:lnTo>
                    <a:pt x="560" y="667"/>
                  </a:lnTo>
                  <a:lnTo>
                    <a:pt x="524" y="2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2"/>
            <p:cNvSpPr/>
            <p:nvPr/>
          </p:nvSpPr>
          <p:spPr>
            <a:xfrm>
              <a:off x="96100" y="539909"/>
              <a:ext cx="880162" cy="435578"/>
            </a:xfrm>
            <a:custGeom>
              <a:avLst/>
              <a:gdLst/>
              <a:ahLst/>
              <a:cxnLst/>
              <a:rect l="l" t="t" r="r" b="b"/>
              <a:pathLst>
                <a:path w="15050" h="7448" extrusionOk="0">
                  <a:moveTo>
                    <a:pt x="703" y="4685"/>
                  </a:moveTo>
                  <a:lnTo>
                    <a:pt x="1596" y="5506"/>
                  </a:lnTo>
                  <a:lnTo>
                    <a:pt x="512" y="5625"/>
                  </a:lnTo>
                  <a:lnTo>
                    <a:pt x="262" y="4792"/>
                  </a:lnTo>
                  <a:lnTo>
                    <a:pt x="703" y="4685"/>
                  </a:lnTo>
                  <a:close/>
                  <a:moveTo>
                    <a:pt x="1691" y="5780"/>
                  </a:moveTo>
                  <a:lnTo>
                    <a:pt x="1370" y="6947"/>
                  </a:lnTo>
                  <a:lnTo>
                    <a:pt x="715" y="6995"/>
                  </a:lnTo>
                  <a:lnTo>
                    <a:pt x="631" y="6042"/>
                  </a:lnTo>
                  <a:lnTo>
                    <a:pt x="1691" y="5780"/>
                  </a:lnTo>
                  <a:close/>
                  <a:moveTo>
                    <a:pt x="9744" y="0"/>
                  </a:moveTo>
                  <a:cubicBezTo>
                    <a:pt x="7476" y="0"/>
                    <a:pt x="4637" y="1108"/>
                    <a:pt x="1536" y="4875"/>
                  </a:cubicBezTo>
                  <a:lnTo>
                    <a:pt x="727" y="4304"/>
                  </a:lnTo>
                  <a:lnTo>
                    <a:pt x="0" y="4482"/>
                  </a:lnTo>
                  <a:lnTo>
                    <a:pt x="560" y="7447"/>
                  </a:lnTo>
                  <a:lnTo>
                    <a:pt x="1584" y="7268"/>
                  </a:lnTo>
                  <a:lnTo>
                    <a:pt x="1882" y="6387"/>
                  </a:lnTo>
                  <a:cubicBezTo>
                    <a:pt x="3691" y="6768"/>
                    <a:pt x="5257" y="6928"/>
                    <a:pt x="6610" y="6928"/>
                  </a:cubicBezTo>
                  <a:cubicBezTo>
                    <a:pt x="6948" y="6928"/>
                    <a:pt x="7273" y="6918"/>
                    <a:pt x="7585" y="6899"/>
                  </a:cubicBezTo>
                  <a:lnTo>
                    <a:pt x="7740" y="7304"/>
                  </a:lnTo>
                  <a:lnTo>
                    <a:pt x="10823" y="6518"/>
                  </a:lnTo>
                  <a:lnTo>
                    <a:pt x="10752" y="6292"/>
                  </a:lnTo>
                  <a:cubicBezTo>
                    <a:pt x="14359" y="5006"/>
                    <a:pt x="15050" y="2256"/>
                    <a:pt x="15050" y="2256"/>
                  </a:cubicBezTo>
                  <a:cubicBezTo>
                    <a:pt x="15050" y="2256"/>
                    <a:pt x="12979" y="0"/>
                    <a:pt x="9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2"/>
            <p:cNvSpPr/>
            <p:nvPr/>
          </p:nvSpPr>
          <p:spPr>
            <a:xfrm>
              <a:off x="197041" y="539500"/>
              <a:ext cx="767407" cy="410898"/>
            </a:xfrm>
            <a:custGeom>
              <a:avLst/>
              <a:gdLst/>
              <a:ahLst/>
              <a:cxnLst/>
              <a:rect l="l" t="t" r="r" b="b"/>
              <a:pathLst>
                <a:path w="13122" h="7026" extrusionOk="0">
                  <a:moveTo>
                    <a:pt x="8778" y="1214"/>
                  </a:moveTo>
                  <a:cubicBezTo>
                    <a:pt x="8825" y="1214"/>
                    <a:pt x="8872" y="1215"/>
                    <a:pt x="8919" y="1215"/>
                  </a:cubicBezTo>
                  <a:lnTo>
                    <a:pt x="9276" y="3204"/>
                  </a:lnTo>
                  <a:lnTo>
                    <a:pt x="3096" y="4751"/>
                  </a:lnTo>
                  <a:lnTo>
                    <a:pt x="2489" y="3168"/>
                  </a:lnTo>
                  <a:cubicBezTo>
                    <a:pt x="4953" y="1618"/>
                    <a:pt x="7169" y="1214"/>
                    <a:pt x="8778" y="1214"/>
                  </a:cubicBezTo>
                  <a:close/>
                  <a:moveTo>
                    <a:pt x="9288" y="3323"/>
                  </a:moveTo>
                  <a:lnTo>
                    <a:pt x="9609" y="5097"/>
                  </a:lnTo>
                  <a:cubicBezTo>
                    <a:pt x="8276" y="5680"/>
                    <a:pt x="6311" y="6216"/>
                    <a:pt x="3656" y="6240"/>
                  </a:cubicBezTo>
                  <a:lnTo>
                    <a:pt x="3132" y="4870"/>
                  </a:lnTo>
                  <a:lnTo>
                    <a:pt x="9288" y="3323"/>
                  </a:lnTo>
                  <a:close/>
                  <a:moveTo>
                    <a:pt x="8704" y="1"/>
                  </a:moveTo>
                  <a:lnTo>
                    <a:pt x="8895" y="1096"/>
                  </a:lnTo>
                  <a:cubicBezTo>
                    <a:pt x="8871" y="1096"/>
                    <a:pt x="8846" y="1096"/>
                    <a:pt x="8822" y="1096"/>
                  </a:cubicBezTo>
                  <a:cubicBezTo>
                    <a:pt x="7207" y="1096"/>
                    <a:pt x="4952" y="1489"/>
                    <a:pt x="2454" y="3061"/>
                  </a:cubicBezTo>
                  <a:lnTo>
                    <a:pt x="2180" y="2358"/>
                  </a:lnTo>
                  <a:lnTo>
                    <a:pt x="2025" y="2501"/>
                  </a:lnTo>
                  <a:lnTo>
                    <a:pt x="2275" y="3168"/>
                  </a:lnTo>
                  <a:cubicBezTo>
                    <a:pt x="1525" y="3644"/>
                    <a:pt x="763" y="4239"/>
                    <a:pt x="1" y="4942"/>
                  </a:cubicBezTo>
                  <a:lnTo>
                    <a:pt x="72" y="5037"/>
                  </a:lnTo>
                  <a:cubicBezTo>
                    <a:pt x="834" y="4335"/>
                    <a:pt x="1584" y="3763"/>
                    <a:pt x="2311" y="3287"/>
                  </a:cubicBezTo>
                  <a:lnTo>
                    <a:pt x="2870" y="4811"/>
                  </a:lnTo>
                  <a:lnTo>
                    <a:pt x="60" y="5513"/>
                  </a:lnTo>
                  <a:lnTo>
                    <a:pt x="84" y="5632"/>
                  </a:lnTo>
                  <a:lnTo>
                    <a:pt x="2906" y="4918"/>
                  </a:lnTo>
                  <a:lnTo>
                    <a:pt x="3382" y="6240"/>
                  </a:lnTo>
                  <a:cubicBezTo>
                    <a:pt x="2418" y="6228"/>
                    <a:pt x="1370" y="6156"/>
                    <a:pt x="227" y="5978"/>
                  </a:cubicBezTo>
                  <a:lnTo>
                    <a:pt x="203" y="6097"/>
                  </a:lnTo>
                  <a:cubicBezTo>
                    <a:pt x="1382" y="6275"/>
                    <a:pt x="2454" y="6347"/>
                    <a:pt x="3430" y="6359"/>
                  </a:cubicBezTo>
                  <a:lnTo>
                    <a:pt x="3668" y="7025"/>
                  </a:lnTo>
                  <a:lnTo>
                    <a:pt x="3930" y="6978"/>
                  </a:lnTo>
                  <a:lnTo>
                    <a:pt x="3692" y="6359"/>
                  </a:lnTo>
                  <a:cubicBezTo>
                    <a:pt x="6335" y="6335"/>
                    <a:pt x="8288" y="5799"/>
                    <a:pt x="9621" y="5216"/>
                  </a:cubicBezTo>
                  <a:lnTo>
                    <a:pt x="9776" y="6085"/>
                  </a:lnTo>
                  <a:lnTo>
                    <a:pt x="10097" y="5918"/>
                  </a:lnTo>
                  <a:lnTo>
                    <a:pt x="9931" y="5073"/>
                  </a:lnTo>
                  <a:cubicBezTo>
                    <a:pt x="9954" y="5061"/>
                    <a:pt x="9990" y="5049"/>
                    <a:pt x="10014" y="5037"/>
                  </a:cubicBezTo>
                  <a:cubicBezTo>
                    <a:pt x="11990" y="4085"/>
                    <a:pt x="12848" y="2953"/>
                    <a:pt x="12848" y="2942"/>
                  </a:cubicBezTo>
                  <a:lnTo>
                    <a:pt x="12752" y="2870"/>
                  </a:lnTo>
                  <a:cubicBezTo>
                    <a:pt x="12752" y="2870"/>
                    <a:pt x="11919" y="3989"/>
                    <a:pt x="9954" y="4930"/>
                  </a:cubicBezTo>
                  <a:cubicBezTo>
                    <a:pt x="9943" y="4942"/>
                    <a:pt x="9931" y="4954"/>
                    <a:pt x="9907" y="4954"/>
                  </a:cubicBezTo>
                  <a:lnTo>
                    <a:pt x="9562" y="3251"/>
                  </a:lnTo>
                  <a:lnTo>
                    <a:pt x="13122" y="2358"/>
                  </a:lnTo>
                  <a:lnTo>
                    <a:pt x="13098" y="2239"/>
                  </a:lnTo>
                  <a:lnTo>
                    <a:pt x="9538" y="3132"/>
                  </a:lnTo>
                  <a:lnTo>
                    <a:pt x="9145" y="1227"/>
                  </a:lnTo>
                  <a:lnTo>
                    <a:pt x="9145" y="1227"/>
                  </a:lnTo>
                  <a:cubicBezTo>
                    <a:pt x="11312" y="1299"/>
                    <a:pt x="12705" y="2037"/>
                    <a:pt x="12717" y="2049"/>
                  </a:cubicBezTo>
                  <a:lnTo>
                    <a:pt x="12776" y="1941"/>
                  </a:lnTo>
                  <a:cubicBezTo>
                    <a:pt x="12764" y="1941"/>
                    <a:pt x="11324" y="1168"/>
                    <a:pt x="9121" y="1108"/>
                  </a:cubicBezTo>
                  <a:lnTo>
                    <a:pt x="8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43709362-D946-5ED3-30E0-BD8F8C426029}"/>
              </a:ext>
            </a:extLst>
          </p:cNvPr>
          <p:cNvGrpSpPr/>
          <p:nvPr/>
        </p:nvGrpSpPr>
        <p:grpSpPr>
          <a:xfrm>
            <a:off x="1451230" y="484584"/>
            <a:ext cx="2114343" cy="739140"/>
            <a:chOff x="1624734" y="1360680"/>
            <a:chExt cx="5309466" cy="1569778"/>
          </a:xfrm>
        </p:grpSpPr>
        <p:sp>
          <p:nvSpPr>
            <p:cNvPr id="11" name="Rectangle 10">
              <a:extLst>
                <a:ext uri="{FF2B5EF4-FFF2-40B4-BE49-F238E27FC236}">
                  <a16:creationId xmlns:a16="http://schemas.microsoft.com/office/drawing/2014/main" id="{A65A0436-9B08-EAB2-AE4F-7859B6F00A7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2" name="Rectangle 11">
              <a:extLst>
                <a:ext uri="{FF2B5EF4-FFF2-40B4-BE49-F238E27FC236}">
                  <a16:creationId xmlns:a16="http://schemas.microsoft.com/office/drawing/2014/main" id="{CE267B1B-0CE0-6445-E88A-3BA069ACC689}"/>
                </a:ext>
              </a:extLst>
            </p:cNvPr>
            <p:cNvSpPr/>
            <p:nvPr/>
          </p:nvSpPr>
          <p:spPr>
            <a:xfrm>
              <a:off x="1882801" y="1549559"/>
              <a:ext cx="4793328" cy="1192020"/>
            </a:xfrm>
            <a:prstGeom prst="rect">
              <a:avLst/>
            </a:prstGeom>
            <a:solidFill>
              <a:srgbClr val="D1F3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8</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A2DFB5-02B0-3532-2A76-A80E933395C0}"/>
                  </a:ext>
                </a:extLst>
              </p:cNvPr>
              <p:cNvSpPr txBox="1"/>
              <p:nvPr/>
            </p:nvSpPr>
            <p:spPr>
              <a:xfrm>
                <a:off x="3755608" y="446171"/>
                <a:ext cx="5020095" cy="1555106"/>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3</m:t>
                        </m:r>
                      </m:num>
                      <m:den>
                        <m:r>
                          <a:rPr lang="pt-BR" sz="2000" i="1">
                            <a:latin typeface="Cambria Math" panose="02040503050406030204" pitchFamily="18" charset="0"/>
                            <a:ea typeface="Times New Roman" panose="02020603050405020304" pitchFamily="18" charset="0"/>
                            <a:cs typeface="Arial" panose="020B0604020202020204" pitchFamily="34" charset="0"/>
                          </a:rPr>
                          <m:t>1</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num>
                      <m:den>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1</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endParaRPr lang="en-US" sz="2000" dirty="0">
                  <a:effectLst/>
                  <a:latin typeface="+mn-lt"/>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7A2DFB5-02B0-3532-2A76-A80E933395C0}"/>
                  </a:ext>
                </a:extLst>
              </p:cNvPr>
              <p:cNvSpPr txBox="1">
                <a:spLocks noRot="1" noChangeAspect="1" noMove="1" noResize="1" noEditPoints="1" noAdjustHandles="1" noChangeArrowheads="1" noChangeShapeType="1" noTextEdit="1"/>
              </p:cNvSpPr>
              <p:nvPr/>
            </p:nvSpPr>
            <p:spPr>
              <a:xfrm>
                <a:off x="3755608" y="446171"/>
                <a:ext cx="5020095" cy="1555106"/>
              </a:xfrm>
              <a:prstGeom prst="rect">
                <a:avLst/>
              </a:prstGeom>
              <a:blipFill>
                <a:blip r:embed="rId3"/>
                <a:stretch>
                  <a:fillRect l="-1214" r="-2549" b="-156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3E9229F-CE9F-EFFD-12EB-CA20AF288E3B}"/>
              </a:ext>
            </a:extLst>
          </p:cNvPr>
          <p:cNvSpPr txBox="1"/>
          <p:nvPr/>
        </p:nvSpPr>
        <p:spPr>
          <a:xfrm>
            <a:off x="654334" y="2467305"/>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67C79A-3290-F96A-AE44-C561B3D270AA}"/>
                  </a:ext>
                </a:extLst>
              </p:cNvPr>
              <p:cNvSpPr txBox="1"/>
              <p:nvPr/>
            </p:nvSpPr>
            <p:spPr>
              <a:xfrm>
                <a:off x="1623973" y="2323598"/>
                <a:ext cx="7012727" cy="2557623"/>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Ta có đường thẳng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đi qua điểm </a:t>
                </a:r>
                <a14:m>
                  <m:oMath xmlns:m="http://schemas.openxmlformats.org/officeDocument/2006/math">
                    <m:r>
                      <m:rPr>
                        <m:sty m:val="p"/>
                      </m:rPr>
                      <a:rPr lang="pt-BR" sz="2000" kern="100">
                        <a:effectLst/>
                        <a:latin typeface="Cambria Math" panose="02040503050406030204" pitchFamily="18" charset="0"/>
                        <a:ea typeface="Aptos" panose="020B0004020202020204" pitchFamily="34" charset="0"/>
                        <a:cs typeface="Arial" panose="020B0604020202020204" pitchFamily="34" charset="0"/>
                      </a:rPr>
                      <m:t>A</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3</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0</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1</m:t>
                    </m:r>
                    <m:r>
                      <a:rPr lang="pt-BR" sz="2000" kern="100">
                        <a:effectLst/>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và có vectơ chỉ phương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1</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i="1"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2</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3</m:t>
                    </m:r>
                    <m:r>
                      <a:rPr lang="pt-BR" sz="2000" kern="100">
                        <a:effectLst/>
                        <a:latin typeface="Cambria Math" panose="02040503050406030204" pitchFamily="18" charset="0"/>
                        <a:ea typeface="Aptos" panose="020B0004020202020204" pitchFamily="34" charset="0"/>
                        <a:cs typeface="Arial" panose="020B0604020202020204" pitchFamily="34" charset="0"/>
                      </a:rPr>
                      <m:t>)</m:t>
                    </m:r>
                  </m:oMath>
                </a14:m>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Đường thẳng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đi qua điểm </a:t>
                </a:r>
                <a14:m>
                  <m:oMath xmlns:m="http://schemas.openxmlformats.org/officeDocument/2006/math">
                    <m:r>
                      <m:rPr>
                        <m:sty m:val="p"/>
                      </m:rPr>
                      <a:rPr lang="pt-BR" sz="2000" kern="100">
                        <a:effectLst/>
                        <a:latin typeface="Cambria Math" panose="02040503050406030204" pitchFamily="18" charset="0"/>
                        <a:ea typeface="Aptos" panose="020B0004020202020204" pitchFamily="34" charset="0"/>
                        <a:cs typeface="Arial" panose="020B0604020202020204" pitchFamily="34" charset="0"/>
                      </a:rPr>
                      <m:t>B</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1</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2</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0</m:t>
                    </m:r>
                    <m:r>
                      <a:rPr lang="pt-BR" sz="2000" kern="100">
                        <a:effectLst/>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và có vectơ chỉ phương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1</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i="1"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2</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3</m:t>
                    </m:r>
                    <m:r>
                      <a:rPr lang="pt-BR" sz="2000" kern="100">
                        <a:effectLst/>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pt-BR" sz="2000" dirty="0">
                    <a:effectLst/>
                    <a:latin typeface="Arial" panose="020B0604020202020204" pitchFamily="34" charset="0"/>
                    <a:ea typeface="Aptos" panose="020B0004020202020204" pitchFamily="34" charset="0"/>
                  </a:rPr>
                  <a:t>Vì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sSub>
                          <m:sSubPr>
                            <m:ctrlPr>
                              <a:rPr lang="en-US" sz="2000" i="1">
                                <a:effectLst/>
                                <a:latin typeface="Cambria Math" panose="02040503050406030204" pitchFamily="18" charset="0"/>
                                <a:cs typeface="Arial" panose="020B0604020202020204" pitchFamily="34"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pt-BR" sz="2000">
                                    <a:effectLst/>
                                    <a:latin typeface="Cambria Math" panose="02040503050406030204" pitchFamily="18" charset="0"/>
                                    <a:ea typeface="Aptos" panose="020B0004020202020204" pitchFamily="34" charset="0"/>
                                    <a:cs typeface="Arial" panose="020B0604020202020204" pitchFamily="34" charset="0"/>
                                  </a:rPr>
                                  <m:t>1</m:t>
                                </m:r>
                              </m:sub>
                            </m:sSub>
                          </m:sub>
                        </m:sSub>
                      </m:e>
                    </m:acc>
                    <m:r>
                      <a:rPr lang="pt-B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sSub>
                          <m:sSubPr>
                            <m:ctrlPr>
                              <a:rPr lang="en-US" sz="2000" i="1">
                                <a:effectLst/>
                                <a:latin typeface="Cambria Math" panose="02040503050406030204" pitchFamily="18" charset="0"/>
                                <a:cs typeface="Arial" panose="020B0604020202020204" pitchFamily="34" charset="0"/>
                              </a:rPr>
                            </m:ctrlPr>
                          </m:sSubPr>
                          <m:e>
                            <m:r>
                              <a:rPr lang="en-US" sz="2000" i="1">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pt-BR" sz="2000">
                                    <a:effectLst/>
                                    <a:latin typeface="Cambria Math" panose="02040503050406030204" pitchFamily="18" charset="0"/>
                                    <a:ea typeface="Aptos" panose="020B0004020202020204" pitchFamily="34" charset="0"/>
                                    <a:cs typeface="Arial" panose="020B0604020202020204" pitchFamily="34" charset="0"/>
                                  </a:rPr>
                                  <m:t>2</m:t>
                                </m:r>
                              </m:sub>
                            </m:sSub>
                          </m:sub>
                        </m:sSub>
                      </m:e>
                    </m:acc>
                    <m:r>
                      <a:rPr lang="pt-BR" sz="2000">
                        <a:effectLst/>
                        <a:latin typeface="Cambria Math" panose="02040503050406030204" pitchFamily="18" charset="0"/>
                        <a:ea typeface="Aptos" panose="020B0004020202020204" pitchFamily="34" charset="0"/>
                        <a:cs typeface="Arial" panose="020B0604020202020204" pitchFamily="34" charset="0"/>
                      </a:rPr>
                      <m:t>=(</m:t>
                    </m:r>
                    <m:r>
                      <a:rPr lang="pt-BR" sz="2000">
                        <a:effectLst/>
                        <a:latin typeface="Cambria Math" panose="02040503050406030204" pitchFamily="18" charset="0"/>
                        <a:ea typeface="Aptos" panose="020B0004020202020204" pitchFamily="34" charset="0"/>
                        <a:cs typeface="Arial" panose="020B0604020202020204" pitchFamily="34" charset="0"/>
                      </a:rPr>
                      <m:t>1</m:t>
                    </m:r>
                    <m:r>
                      <a:rPr lang="pt-BR" sz="2000">
                        <a:effectLst/>
                        <a:latin typeface="Cambria Math" panose="02040503050406030204" pitchFamily="18" charset="0"/>
                        <a:ea typeface="Aptos" panose="020B0004020202020204" pitchFamily="34" charset="0"/>
                        <a:cs typeface="Arial" panose="020B0604020202020204" pitchFamily="34" charset="0"/>
                      </a:rPr>
                      <m:t>;</m:t>
                    </m:r>
                    <m:r>
                      <a:rPr lang="pt-BR" sz="2000" i="1">
                        <a:effectLst/>
                        <a:latin typeface="Cambria Math" panose="02040503050406030204" pitchFamily="18" charset="0"/>
                        <a:ea typeface="Aptos" panose="020B0004020202020204" pitchFamily="34" charset="0"/>
                        <a:cs typeface="Arial" panose="020B0604020202020204" pitchFamily="34" charset="0"/>
                      </a:rPr>
                      <m:t>−</m:t>
                    </m:r>
                    <m:r>
                      <a:rPr lang="pt-BR" sz="2000">
                        <a:effectLst/>
                        <a:latin typeface="Cambria Math" panose="02040503050406030204" pitchFamily="18" charset="0"/>
                        <a:ea typeface="Aptos" panose="020B0004020202020204" pitchFamily="34" charset="0"/>
                        <a:cs typeface="Arial" panose="020B0604020202020204" pitchFamily="34" charset="0"/>
                      </a:rPr>
                      <m:t>2</m:t>
                    </m:r>
                    <m:r>
                      <a:rPr lang="pt-BR" sz="2000">
                        <a:effectLst/>
                        <a:latin typeface="Cambria Math" panose="02040503050406030204" pitchFamily="18" charset="0"/>
                        <a:ea typeface="Aptos" panose="020B0004020202020204" pitchFamily="34" charset="0"/>
                        <a:cs typeface="Arial" panose="020B0604020202020204" pitchFamily="34" charset="0"/>
                      </a:rPr>
                      <m:t>;</m:t>
                    </m:r>
                    <m:r>
                      <a:rPr lang="pt-BR" sz="2000">
                        <a:effectLst/>
                        <a:latin typeface="Cambria Math" panose="02040503050406030204" pitchFamily="18" charset="0"/>
                        <a:ea typeface="Aptos" panose="020B0004020202020204" pitchFamily="34" charset="0"/>
                        <a:cs typeface="Arial" panose="020B0604020202020204" pitchFamily="34" charset="0"/>
                      </a:rPr>
                      <m:t>3</m:t>
                    </m:r>
                    <m:r>
                      <a:rPr lang="pt-BR" sz="2000">
                        <a:effectLst/>
                        <a:latin typeface="Cambria Math" panose="02040503050406030204" pitchFamily="18" charset="0"/>
                        <a:ea typeface="Aptos" panose="020B0004020202020204" pitchFamily="34" charset="0"/>
                        <a:cs typeface="Arial" panose="020B0604020202020204" pitchFamily="34" charset="0"/>
                      </a:rPr>
                      <m:t>)</m:t>
                    </m:r>
                  </m:oMath>
                </a14:m>
                <a:r>
                  <a:rPr lang="pt-BR" sz="2000" dirty="0">
                    <a:effectLst/>
                    <a:latin typeface="Arial" panose="020B0604020202020204" pitchFamily="34" charset="0"/>
                    <a:ea typeface="Aptos" panose="020B0004020202020204" pitchFamily="34" charset="0"/>
                  </a:rPr>
                  <a:t> và </a:t>
                </a:r>
                <a14:m>
                  <m:oMath xmlns:m="http://schemas.openxmlformats.org/officeDocument/2006/math">
                    <m:r>
                      <m:rPr>
                        <m:sty m:val="p"/>
                      </m:rPr>
                      <a:rPr lang="pt-BR" sz="2000">
                        <a:effectLst/>
                        <a:latin typeface="Cambria Math" panose="02040503050406030204" pitchFamily="18" charset="0"/>
                        <a:ea typeface="Aptos" panose="020B0004020202020204" pitchFamily="34" charset="0"/>
                        <a:cs typeface="Arial" panose="020B0604020202020204" pitchFamily="34" charset="0"/>
                      </a:rPr>
                      <m:t>A</m:t>
                    </m:r>
                    <m:r>
                      <a:rPr lang="pt-BR" sz="20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pt-BR" sz="2000">
                            <a:effectLst/>
                            <a:latin typeface="Cambria Math" panose="02040503050406030204" pitchFamily="18" charset="0"/>
                            <a:ea typeface="Aptos" panose="020B0004020202020204" pitchFamily="34" charset="0"/>
                            <a:cs typeface="Arial" panose="020B0604020202020204" pitchFamily="34" charset="0"/>
                          </a:rPr>
                          <m:t>2</m:t>
                        </m:r>
                      </m:sub>
                    </m:sSub>
                  </m:oMath>
                </a14:m>
                <a:r>
                  <a:rPr lang="pt-BR" sz="2000" dirty="0">
                    <a:effectLst/>
                    <a:latin typeface="Arial" panose="020B0604020202020204" pitchFamily="34" charset="0"/>
                    <a:ea typeface="Aptos" panose="020B0004020202020204" pitchFamily="34" charset="0"/>
                  </a:rPr>
                  <a:t> nên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pt-BR" sz="2000">
                            <a:effectLst/>
                            <a:latin typeface="Cambria Math" panose="02040503050406030204" pitchFamily="18" charset="0"/>
                            <a:ea typeface="Aptos" panose="020B0004020202020204" pitchFamily="34" charset="0"/>
                            <a:cs typeface="Arial" panose="020B0604020202020204" pitchFamily="34" charset="0"/>
                          </a:rPr>
                          <m:t>1</m:t>
                        </m:r>
                      </m:sub>
                    </m:sSub>
                    <m:r>
                      <a:rPr lang="pt-BR" sz="20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pt-BR" sz="2000">
                            <a:effectLst/>
                            <a:latin typeface="Cambria Math" panose="02040503050406030204" pitchFamily="18" charset="0"/>
                            <a:ea typeface="Aptos" panose="020B0004020202020204" pitchFamily="34" charset="0"/>
                            <a:cs typeface="Arial" panose="020B0604020202020204" pitchFamily="34" charset="0"/>
                          </a:rPr>
                          <m:t>2</m:t>
                        </m:r>
                      </m:sub>
                    </m:sSub>
                  </m:oMath>
                </a14:m>
                <a:r>
                  <a:rPr lang="pt-BR" sz="2000" dirty="0">
                    <a:effectLst/>
                    <a:latin typeface="Arial" panose="020B0604020202020204" pitchFamily="34" charset="0"/>
                    <a:ea typeface="Aptos" panose="020B0004020202020204" pitchFamily="34" charset="0"/>
                  </a:rPr>
                  <a:t>.</a:t>
                </a:r>
                <a:endParaRPr lang="en-US" sz="2000" dirty="0"/>
              </a:p>
            </p:txBody>
          </p:sp>
        </mc:Choice>
        <mc:Fallback xmlns="">
          <p:sp>
            <p:nvSpPr>
              <p:cNvPr id="7" name="TextBox 6">
                <a:extLst>
                  <a:ext uri="{FF2B5EF4-FFF2-40B4-BE49-F238E27FC236}">
                    <a16:creationId xmlns:a16="http://schemas.microsoft.com/office/drawing/2014/main" id="{7767C79A-3290-F96A-AE44-C561B3D270AA}"/>
                  </a:ext>
                </a:extLst>
              </p:cNvPr>
              <p:cNvSpPr txBox="1">
                <a:spLocks noRot="1" noChangeAspect="1" noMove="1" noResize="1" noEditPoints="1" noAdjustHandles="1" noChangeArrowheads="1" noChangeShapeType="1" noTextEdit="1"/>
              </p:cNvSpPr>
              <p:nvPr/>
            </p:nvSpPr>
            <p:spPr>
              <a:xfrm>
                <a:off x="1623973" y="2323598"/>
                <a:ext cx="7012727" cy="2557623"/>
              </a:xfrm>
              <a:prstGeom prst="rect">
                <a:avLst/>
              </a:prstGeom>
              <a:blipFill>
                <a:blip r:embed="rId4"/>
                <a:stretch>
                  <a:fillRect l="-869" r="-869" b="-2143"/>
                </a:stretch>
              </a:blipFill>
            </p:spPr>
            <p:txBody>
              <a:bodyPr/>
              <a:lstStyle/>
              <a:p>
                <a:r>
                  <a:rPr lang="en-US">
                    <a:noFill/>
                  </a:rPr>
                  <a:t> </a:t>
                </a:r>
              </a:p>
            </p:txBody>
          </p:sp>
        </mc:Fallback>
      </mc:AlternateContent>
    </p:spTree>
    <p:extLst>
      <p:ext uri="{BB962C8B-B14F-4D97-AF65-F5344CB8AC3E}">
        <p14:creationId xmlns:p14="http://schemas.microsoft.com/office/powerpoint/2010/main" val="146069456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6" name="Google Shape;1156;p56"/>
          <p:cNvGrpSpPr/>
          <p:nvPr/>
        </p:nvGrpSpPr>
        <p:grpSpPr>
          <a:xfrm>
            <a:off x="8575912" y="112881"/>
            <a:ext cx="520626" cy="489636"/>
            <a:chOff x="3969764" y="3366108"/>
            <a:chExt cx="1204461" cy="1163422"/>
          </a:xfrm>
        </p:grpSpPr>
        <p:sp>
          <p:nvSpPr>
            <p:cNvPr id="1157" name="Google Shape;1157;p56"/>
            <p:cNvSpPr/>
            <p:nvPr/>
          </p:nvSpPr>
          <p:spPr>
            <a:xfrm>
              <a:off x="4144325" y="4461131"/>
              <a:ext cx="1029900" cy="684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8" name="Google Shape;1158;p56"/>
            <p:cNvGrpSpPr/>
            <p:nvPr/>
          </p:nvGrpSpPr>
          <p:grpSpPr>
            <a:xfrm>
              <a:off x="3969764" y="3366108"/>
              <a:ext cx="1176755" cy="1128088"/>
              <a:chOff x="3309025" y="5456175"/>
              <a:chExt cx="727200" cy="697125"/>
            </a:xfrm>
          </p:grpSpPr>
          <p:sp>
            <p:nvSpPr>
              <p:cNvPr id="1159" name="Google Shape;1159;p56"/>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56"/>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56"/>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56"/>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56"/>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56"/>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F3B513-A6E4-B82B-EFE4-6FE3F89AD187}"/>
                  </a:ext>
                </a:extLst>
              </p:cNvPr>
              <p:cNvSpPr txBox="1"/>
              <p:nvPr/>
            </p:nvSpPr>
            <p:spPr>
              <a:xfrm>
                <a:off x="397821" y="450214"/>
                <a:ext cx="8337113" cy="2100832"/>
              </a:xfrm>
              <a:prstGeom prst="rect">
                <a:avLst/>
              </a:prstGeom>
              <a:noFill/>
            </p:spPr>
            <p:txBody>
              <a:bodyPr wrap="square">
                <a:spAutoFit/>
              </a:bodyPr>
              <a:lstStyle/>
              <a:p>
                <a:pPr algn="just">
                  <a:lnSpc>
                    <a:spcPct val="150000"/>
                  </a:lnSpc>
                  <a:spcAft>
                    <a:spcPts val="800"/>
                  </a:spcAft>
                </a:pPr>
                <a:r>
                  <a:rPr lang="pt-BR" sz="2000" kern="100" dirty="0">
                    <a:solidFill>
                      <a:schemeClr val="accent4"/>
                    </a:solidFill>
                    <a:effectLst/>
                    <a:highlight>
                      <a:srgbClr val="FF00FF"/>
                    </a:highlight>
                    <a:latin typeface="Arial" panose="020B0604020202020204" pitchFamily="34" charset="0"/>
                    <a:ea typeface="Times New Roman" panose="02020603050405020304" pitchFamily="18" charset="0"/>
                    <a:cs typeface="Times New Roman" panose="02020603050405020304" pitchFamily="18" charset="0"/>
                  </a:rPr>
                  <a:t>Ví dụ 9.</a:t>
                </a:r>
                <a:r>
                  <a:rPr lang="pt-BR" sz="2000" kern="1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Trong không gian </a:t>
                </a:r>
                <a14:m>
                  <m:oMath xmlns:m="http://schemas.openxmlformats.org/officeDocument/2006/math">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chứng minh rằng hai đường thẳng sau cắt nhau: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e>
                        </m:eqArr>
                      </m:e>
                    </m:d>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𝑠</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𝑠</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𝑠</m:t>
                            </m:r>
                          </m:e>
                        </m:eqArr>
                      </m:e>
                    </m:d>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4" name="TextBox 3">
                <a:extLst>
                  <a:ext uri="{FF2B5EF4-FFF2-40B4-BE49-F238E27FC236}">
                    <a16:creationId xmlns:a16="http://schemas.microsoft.com/office/drawing/2014/main" id="{10F3B513-A6E4-B82B-EFE4-6FE3F89AD187}"/>
                  </a:ext>
                </a:extLst>
              </p:cNvPr>
              <p:cNvSpPr txBox="1">
                <a:spLocks noRot="1" noChangeAspect="1" noMove="1" noResize="1" noEditPoints="1" noAdjustHandles="1" noChangeArrowheads="1" noChangeShapeType="1" noTextEdit="1"/>
              </p:cNvSpPr>
              <p:nvPr/>
            </p:nvSpPr>
            <p:spPr>
              <a:xfrm>
                <a:off x="397821" y="450214"/>
                <a:ext cx="8337113" cy="2100832"/>
              </a:xfrm>
              <a:prstGeom prst="rect">
                <a:avLst/>
              </a:prstGeom>
              <a:blipFill>
                <a:blip r:embed="rId3"/>
                <a:stretch>
                  <a:fillRect l="-731" r="-175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FA29C75-2B09-46C5-96BB-EAC8A8499BDE}"/>
              </a:ext>
            </a:extLst>
          </p:cNvPr>
          <p:cNvSpPr txBox="1"/>
          <p:nvPr/>
        </p:nvSpPr>
        <p:spPr>
          <a:xfrm>
            <a:off x="397821" y="278461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6324227-1777-7D2B-F0D6-C5C9C0C3F0FE}"/>
                  </a:ext>
                </a:extLst>
              </p:cNvPr>
              <p:cNvSpPr txBox="1"/>
              <p:nvPr/>
            </p:nvSpPr>
            <p:spPr>
              <a:xfrm>
                <a:off x="1131748" y="2784619"/>
                <a:ext cx="7519618" cy="2036135"/>
              </a:xfrm>
              <a:prstGeom prst="rect">
                <a:avLst/>
              </a:prstGeom>
              <a:noFill/>
            </p:spPr>
            <p:txBody>
              <a:bodyPr wrap="square">
                <a:spAutoFit/>
              </a:bodyPr>
              <a:lstStyle/>
              <a:p>
                <a:pPr algn="just">
                  <a:lnSpc>
                    <a:spcPct val="150000"/>
                  </a:lnSpc>
                  <a:spcAft>
                    <a:spcPts val="800"/>
                  </a:spcAft>
                </a:pP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qua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qua </a:t>
                </a: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5</m:t>
                        </m:r>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có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vectơ</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7</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6</m:t>
                        </m:r>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e>
                        </m:acc>
                      </m:e>
                    </m:d>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0</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e>
                    </m:d>
                  </m:oMath>
                </a14:m>
                <a:r>
                  <a:rPr lang="nl-NL"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A6324227-1777-7D2B-F0D6-C5C9C0C3F0FE}"/>
                  </a:ext>
                </a:extLst>
              </p:cNvPr>
              <p:cNvSpPr txBox="1">
                <a:spLocks noRot="1" noChangeAspect="1" noMove="1" noResize="1" noEditPoints="1" noAdjustHandles="1" noChangeArrowheads="1" noChangeShapeType="1" noTextEdit="1"/>
              </p:cNvSpPr>
              <p:nvPr/>
            </p:nvSpPr>
            <p:spPr>
              <a:xfrm>
                <a:off x="1131748" y="2784619"/>
                <a:ext cx="7519618" cy="2036135"/>
              </a:xfrm>
              <a:prstGeom prst="rect">
                <a:avLst/>
              </a:prstGeom>
              <a:blipFill>
                <a:blip r:embed="rId4"/>
                <a:stretch>
                  <a:fillRect l="-892" r="-811" b="-4192"/>
                </a:stretch>
              </a:blipFill>
            </p:spPr>
            <p:txBody>
              <a:bodyPr/>
              <a:lstStyle/>
              <a:p>
                <a:r>
                  <a:rPr lang="en-US">
                    <a:noFill/>
                  </a:rPr>
                  <a:t> </a:t>
                </a:r>
              </a:p>
            </p:txBody>
          </p:sp>
        </mc:Fallback>
      </mc:AlternateContent>
    </p:spTree>
    <p:extLst>
      <p:ext uri="{BB962C8B-B14F-4D97-AF65-F5344CB8AC3E}">
        <p14:creationId xmlns:p14="http://schemas.microsoft.com/office/powerpoint/2010/main" val="37693520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6" name="Google Shape;1156;p56"/>
          <p:cNvGrpSpPr/>
          <p:nvPr/>
        </p:nvGrpSpPr>
        <p:grpSpPr>
          <a:xfrm>
            <a:off x="8575912" y="112881"/>
            <a:ext cx="520626" cy="489636"/>
            <a:chOff x="3969764" y="3366108"/>
            <a:chExt cx="1204461" cy="1163422"/>
          </a:xfrm>
        </p:grpSpPr>
        <p:sp>
          <p:nvSpPr>
            <p:cNvPr id="1157" name="Google Shape;1157;p56"/>
            <p:cNvSpPr/>
            <p:nvPr/>
          </p:nvSpPr>
          <p:spPr>
            <a:xfrm>
              <a:off x="4144325" y="4461131"/>
              <a:ext cx="1029900" cy="684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8" name="Google Shape;1158;p56"/>
            <p:cNvGrpSpPr/>
            <p:nvPr/>
          </p:nvGrpSpPr>
          <p:grpSpPr>
            <a:xfrm>
              <a:off x="3969764" y="3366108"/>
              <a:ext cx="1176755" cy="1128088"/>
              <a:chOff x="3309025" y="5456175"/>
              <a:chExt cx="727200" cy="697125"/>
            </a:xfrm>
          </p:grpSpPr>
          <p:sp>
            <p:nvSpPr>
              <p:cNvPr id="1159" name="Google Shape;1159;p56"/>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56"/>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56"/>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56"/>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56"/>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56"/>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F3B513-A6E4-B82B-EFE4-6FE3F89AD187}"/>
                  </a:ext>
                </a:extLst>
              </p:cNvPr>
              <p:cNvSpPr txBox="1"/>
              <p:nvPr/>
            </p:nvSpPr>
            <p:spPr>
              <a:xfrm>
                <a:off x="397821" y="450214"/>
                <a:ext cx="8337113" cy="2100832"/>
              </a:xfrm>
              <a:prstGeom prst="rect">
                <a:avLst/>
              </a:prstGeom>
              <a:noFill/>
            </p:spPr>
            <p:txBody>
              <a:bodyPr wrap="square">
                <a:spAutoFit/>
              </a:bodyPr>
              <a:lstStyle/>
              <a:p>
                <a:pPr algn="just">
                  <a:lnSpc>
                    <a:spcPct val="150000"/>
                  </a:lnSpc>
                  <a:spcAft>
                    <a:spcPts val="800"/>
                  </a:spcAft>
                </a:pPr>
                <a:r>
                  <a:rPr lang="pt-BR" sz="2000" kern="100" dirty="0">
                    <a:solidFill>
                      <a:schemeClr val="accent4"/>
                    </a:solidFill>
                    <a:effectLst/>
                    <a:highlight>
                      <a:srgbClr val="FF00FF"/>
                    </a:highlight>
                    <a:latin typeface="Arial" panose="020B0604020202020204" pitchFamily="34" charset="0"/>
                    <a:ea typeface="Times New Roman" panose="02020603050405020304" pitchFamily="18" charset="0"/>
                    <a:cs typeface="Times New Roman" panose="02020603050405020304" pitchFamily="18" charset="0"/>
                  </a:rPr>
                  <a:t>Ví dụ 9.</a:t>
                </a:r>
                <a:r>
                  <a:rPr lang="pt-BR" sz="2000" kern="100" dirty="0">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Trong không gian </a:t>
                </a:r>
                <a14:m>
                  <m:oMath xmlns:m="http://schemas.openxmlformats.org/officeDocument/2006/math">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chứng minh rằng hai đường thẳng sau cắt nhau: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14:m>
                  <m:oMath xmlns:m="http://schemas.openxmlformats.org/officeDocument/2006/math">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1</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𝑡</m:t>
                            </m:r>
                          </m:e>
                        </m:eqArr>
                      </m:e>
                    </m:d>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effectLst/>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𝑠</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𝑠</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   </m:t>
                            </m:r>
                          </m:e>
                          <m:e>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𝑧</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nl-NL" sz="2000" i="1" kern="100">
                                <a:effectLst/>
                                <a:latin typeface="Cambria Math" panose="02040503050406030204" pitchFamily="18" charset="0"/>
                                <a:ea typeface="Times New Roman" panose="02020603050405020304" pitchFamily="18" charset="0"/>
                                <a:cs typeface="Arial" panose="020B0604020202020204" pitchFamily="34" charset="0"/>
                              </a:rPr>
                              <m:t>𝑠</m:t>
                            </m:r>
                          </m:e>
                        </m:eqArr>
                      </m:e>
                    </m:d>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4" name="TextBox 3">
                <a:extLst>
                  <a:ext uri="{FF2B5EF4-FFF2-40B4-BE49-F238E27FC236}">
                    <a16:creationId xmlns:a16="http://schemas.microsoft.com/office/drawing/2014/main" id="{10F3B513-A6E4-B82B-EFE4-6FE3F89AD187}"/>
                  </a:ext>
                </a:extLst>
              </p:cNvPr>
              <p:cNvSpPr txBox="1">
                <a:spLocks noRot="1" noChangeAspect="1" noMove="1" noResize="1" noEditPoints="1" noAdjustHandles="1" noChangeArrowheads="1" noChangeShapeType="1" noTextEdit="1"/>
              </p:cNvSpPr>
              <p:nvPr/>
            </p:nvSpPr>
            <p:spPr>
              <a:xfrm>
                <a:off x="397821" y="450214"/>
                <a:ext cx="8337113" cy="2100832"/>
              </a:xfrm>
              <a:prstGeom prst="rect">
                <a:avLst/>
              </a:prstGeom>
              <a:blipFill>
                <a:blip r:embed="rId3"/>
                <a:stretch>
                  <a:fillRect l="-731" r="-175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FA29C75-2B09-46C5-96BB-EAC8A8499BDE}"/>
              </a:ext>
            </a:extLst>
          </p:cNvPr>
          <p:cNvSpPr txBox="1"/>
          <p:nvPr/>
        </p:nvSpPr>
        <p:spPr>
          <a:xfrm>
            <a:off x="397821" y="278461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0070C0"/>
              </a:solidFill>
              <a:effectLst/>
              <a:uLnTx/>
              <a:uFillTx/>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6324227-1777-7D2B-F0D6-C5C9C0C3F0FE}"/>
                  </a:ext>
                </a:extLst>
              </p:cNvPr>
              <p:cNvSpPr txBox="1"/>
              <p:nvPr/>
            </p:nvSpPr>
            <p:spPr>
              <a:xfrm>
                <a:off x="1393005" y="3184729"/>
                <a:ext cx="7097852" cy="1314014"/>
              </a:xfrm>
              <a:prstGeom prst="rect">
                <a:avLst/>
              </a:prstGeom>
              <a:noFill/>
            </p:spPr>
            <p:txBody>
              <a:bodyPr wrap="square">
                <a:spAutoFit/>
              </a:bodyPr>
              <a:lstStyle/>
              <a:p>
                <a:pPr algn="just">
                  <a:lnSpc>
                    <a:spcPct val="200000"/>
                  </a:lnSpc>
                  <a:spcAft>
                    <a:spcPts val="800"/>
                  </a:spcAft>
                </a:pPr>
                <a:r>
                  <a:rPr lang="nl-NL"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e>
                    </m:acc>
                    <m:r>
                      <a:rPr lang="nl-NL"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nl-NL"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e>
                        </m:acc>
                      </m:e>
                    </m:d>
                    <m:r>
                      <a:rPr lang="nl-NL"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7</m:t>
                        </m:r>
                      </m:e>
                    </m:d>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0</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3</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4</m:t>
                    </m:r>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6</m:t>
                    </m:r>
                    <m:r>
                      <a:rPr lang="nl-NL"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2</m:t>
                        </m:r>
                      </m:e>
                    </m:d>
                    <m:r>
                      <a:rPr lang="nl-NL" sz="2000" i="1" kern="100">
                        <a:latin typeface="Cambria Math" panose="02040503050406030204" pitchFamily="18" charset="0"/>
                        <a:ea typeface="Times New Roman" panose="02020603050405020304" pitchFamily="18" charset="0"/>
                        <a:cs typeface="Arial" panose="020B0604020202020204" pitchFamily="34" charset="0"/>
                      </a:rPr>
                      <m:t>=</m:t>
                    </m:r>
                    <m:r>
                      <a:rPr lang="nl-NL" sz="2000" i="1" kern="100">
                        <a:latin typeface="Cambria Math" panose="02040503050406030204" pitchFamily="18" charset="0"/>
                        <a:ea typeface="Times New Roman" panose="02020603050405020304" pitchFamily="18" charset="0"/>
                        <a:cs typeface="Arial" panose="020B0604020202020204" pitchFamily="34" charset="0"/>
                      </a:rPr>
                      <m:t>0</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e>
                        </m:acc>
                        <m:r>
                          <a:rPr lang="nl-NL"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pt-BR" sz="2000" i="1" kern="100">
                                    <a:latin typeface="Cambria Math" panose="02040503050406030204" pitchFamily="18" charset="0"/>
                                    <a:ea typeface="Times New Roman" panose="02020603050405020304" pitchFamily="18" charset="0"/>
                                    <a:cs typeface="Arial" panose="020B0604020202020204" pitchFamily="34" charset="0"/>
                                  </a:rPr>
                                  <m:t>𝑢</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e>
                        </m:acc>
                      </m:e>
                    </m:d>
                    <m:r>
                      <a:rPr lang="nl-NL"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nl-NL" sz="2000" i="1" kern="100">
                            <a:latin typeface="Cambria Math" panose="02040503050406030204" pitchFamily="18" charset="0"/>
                            <a:ea typeface="Times New Roman" panose="02020603050405020304" pitchFamily="18" charset="0"/>
                            <a:cs typeface="Arial" panose="020B0604020202020204" pitchFamily="34" charset="0"/>
                          </a:rPr>
                          <m:t>0</m:t>
                        </m:r>
                      </m:e>
                    </m:acc>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hai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nl-NL" sz="2000" kern="100">
                            <a:latin typeface="Cambria Math" panose="02040503050406030204" pitchFamily="18" charset="0"/>
                            <a:ea typeface="Times New Roman" panose="02020603050405020304" pitchFamily="18" charset="0"/>
                            <a:cs typeface="Arial" panose="020B0604020202020204" pitchFamily="34" charset="0"/>
                          </a:rPr>
                          <m:t>Δ</m:t>
                        </m:r>
                      </m:e>
                      <m:sub>
                        <m:r>
                          <a:rPr lang="nl-NL"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cắt</a:t>
                </a:r>
                <a:r>
                  <a:rPr lang="nl-NL" sz="2000" kern="100" dirty="0">
                    <a:latin typeface="Arial" panose="020B0604020202020204" pitchFamily="34" charset="0"/>
                    <a:ea typeface="Times New Roman" panose="02020603050405020304" pitchFamily="18" charset="0"/>
                    <a:cs typeface="Times New Roman" panose="02020603050405020304" pitchFamily="18" charset="0"/>
                  </a:rPr>
                  <a:t> </a:t>
                </a:r>
                <a:r>
                  <a:rPr lang="nl-NL"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A6324227-1777-7D2B-F0D6-C5C9C0C3F0FE}"/>
                  </a:ext>
                </a:extLst>
              </p:cNvPr>
              <p:cNvSpPr txBox="1">
                <a:spLocks noRot="1" noChangeAspect="1" noMove="1" noResize="1" noEditPoints="1" noAdjustHandles="1" noChangeArrowheads="1" noChangeShapeType="1" noTextEdit="1"/>
              </p:cNvSpPr>
              <p:nvPr/>
            </p:nvSpPr>
            <p:spPr>
              <a:xfrm>
                <a:off x="1393005" y="3184729"/>
                <a:ext cx="7097852" cy="1314014"/>
              </a:xfrm>
              <a:prstGeom prst="rect">
                <a:avLst/>
              </a:prstGeom>
              <a:blipFill>
                <a:blip r:embed="rId4"/>
                <a:stretch>
                  <a:fillRect l="-945" r="-1804" b="-6944"/>
                </a:stretch>
              </a:blipFill>
            </p:spPr>
            <p:txBody>
              <a:bodyPr/>
              <a:lstStyle/>
              <a:p>
                <a:r>
                  <a:rPr lang="en-US">
                    <a:noFill/>
                  </a:rPr>
                  <a:t> </a:t>
                </a:r>
              </a:p>
            </p:txBody>
          </p:sp>
        </mc:Fallback>
      </mc:AlternateContent>
    </p:spTree>
    <p:extLst>
      <p:ext uri="{BB962C8B-B14F-4D97-AF65-F5344CB8AC3E}">
        <p14:creationId xmlns:p14="http://schemas.microsoft.com/office/powerpoint/2010/main" val="1601511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A514A4-BED7-9C73-28DF-5B0EBBBA9FDB}"/>
                  </a:ext>
                </a:extLst>
              </p:cNvPr>
              <p:cNvSpPr txBox="1"/>
              <p:nvPr/>
            </p:nvSpPr>
            <p:spPr>
              <a:xfrm>
                <a:off x="567738" y="1163558"/>
                <a:ext cx="8008521" cy="3691460"/>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Hai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chéo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3</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4</m:t>
                        </m:r>
                      </m:den>
                    </m:f>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rPr>
                  <a:t>	d)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trục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𝑂𝑧</m:t>
                    </m:r>
                  </m:oMath>
                </a14:m>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sym typeface="Arial"/>
                </a:endParaRPr>
              </a:p>
            </p:txBody>
          </p:sp>
        </mc:Choice>
        <mc:Fallback xmlns="">
          <p:sp>
            <p:nvSpPr>
              <p:cNvPr id="5" name="TextBox 4">
                <a:extLst>
                  <a:ext uri="{FF2B5EF4-FFF2-40B4-BE49-F238E27FC236}">
                    <a16:creationId xmlns:a16="http://schemas.microsoft.com/office/drawing/2014/main" id="{66A514A4-BED7-9C73-28DF-5B0EBBBA9FDB}"/>
                  </a:ext>
                </a:extLst>
              </p:cNvPr>
              <p:cNvSpPr txBox="1">
                <a:spLocks noRot="1" noChangeAspect="1" noMove="1" noResize="1" noEditPoints="1" noAdjustHandles="1" noChangeArrowheads="1" noChangeShapeType="1" noTextEdit="1"/>
              </p:cNvSpPr>
              <p:nvPr/>
            </p:nvSpPr>
            <p:spPr>
              <a:xfrm>
                <a:off x="567738" y="1163558"/>
                <a:ext cx="8008521" cy="3691460"/>
              </a:xfrm>
              <a:prstGeom prst="rect">
                <a:avLst/>
              </a:prstGeom>
              <a:blipFill>
                <a:blip r:embed="rId3"/>
                <a:stretch>
                  <a:fillRect l="-761" r="-837" b="-2149"/>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FF2F6265-BF9B-FFE2-4645-2AD50D8433F5}"/>
              </a:ext>
            </a:extLst>
          </p:cNvPr>
          <p:cNvGrpSpPr/>
          <p:nvPr/>
        </p:nvGrpSpPr>
        <p:grpSpPr>
          <a:xfrm>
            <a:off x="3514828" y="335483"/>
            <a:ext cx="2114343" cy="739140"/>
            <a:chOff x="1624734" y="1360680"/>
            <a:chExt cx="5309466" cy="1569778"/>
          </a:xfrm>
        </p:grpSpPr>
        <p:sp>
          <p:nvSpPr>
            <p:cNvPr id="9" name="Rectangle 8">
              <a:extLst>
                <a:ext uri="{FF2B5EF4-FFF2-40B4-BE49-F238E27FC236}">
                  <a16:creationId xmlns:a16="http://schemas.microsoft.com/office/drawing/2014/main" id="{2FA100A8-D1D4-6BEB-E403-E648885EE3D8}"/>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13" name="Rectangle 12">
              <a:extLst>
                <a:ext uri="{FF2B5EF4-FFF2-40B4-BE49-F238E27FC236}">
                  <a16:creationId xmlns:a16="http://schemas.microsoft.com/office/drawing/2014/main" id="{938D0904-31E4-992F-7C8F-D6B5C1F9BB30}"/>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lang="en-US" sz="2200" b="1" kern="1200" dirty="0">
                  <a:solidFill>
                    <a:prstClr val="black"/>
                  </a:solidFill>
                  <a:ea typeface="+mn-ea"/>
                  <a:cs typeface="Arial" panose="020B0604020202020204" pitchFamily="34" charset="0"/>
                </a:rPr>
                <a:t>9</a:t>
              </a:r>
              <a:endPar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grpSp>
    </p:spTree>
    <p:extLst>
      <p:ext uri="{BB962C8B-B14F-4D97-AF65-F5344CB8AC3E}">
        <p14:creationId xmlns:p14="http://schemas.microsoft.com/office/powerpoint/2010/main" val="23014984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2" name="TextBox 1">
            <a:extLst>
              <a:ext uri="{FF2B5EF4-FFF2-40B4-BE49-F238E27FC236}">
                <a16:creationId xmlns:a16="http://schemas.microsoft.com/office/drawing/2014/main" id="{9E6E8A85-2898-48A8-7299-633066B584B7}"/>
              </a:ext>
            </a:extLst>
          </p:cNvPr>
          <p:cNvSpPr txBox="1"/>
          <p:nvPr/>
        </p:nvSpPr>
        <p:spPr>
          <a:xfrm>
            <a:off x="4205037" y="39767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37F561-102A-ACB8-1728-858EB08FDE59}"/>
                  </a:ext>
                </a:extLst>
              </p:cNvPr>
              <p:cNvSpPr txBox="1"/>
              <p:nvPr/>
            </p:nvSpPr>
            <p:spPr>
              <a:xfrm>
                <a:off x="743379" y="797789"/>
                <a:ext cx="7604973" cy="4053867"/>
              </a:xfrm>
              <a:prstGeom prst="rect">
                <a:avLst/>
              </a:prstGeom>
              <a:noFill/>
            </p:spPr>
            <p:txBody>
              <a:bodyPr wrap="square">
                <a:spAutoFit/>
              </a:bodyPr>
              <a:lstStyle/>
              <a:p>
                <a:pPr algn="just">
                  <a:lnSpc>
                    <a:spcPct val="200000"/>
                  </a:lnSpc>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Đường thẳng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đi qua điểm </a:t>
                </a:r>
                <a14:m>
                  <m:oMath xmlns:m="http://schemas.openxmlformats.org/officeDocument/2006/math">
                    <m:r>
                      <m:rPr>
                        <m:sty m:val="p"/>
                      </m:rPr>
                      <a:rPr lang="pt-BR" sz="2000" kern="100">
                        <a:effectLst/>
                        <a:latin typeface="Cambria Math" panose="02040503050406030204" pitchFamily="18" charset="0"/>
                        <a:ea typeface="Aptos" panose="020B0004020202020204" pitchFamily="34" charset="0"/>
                        <a:cs typeface="Arial" panose="020B0604020202020204" pitchFamily="34" charset="0"/>
                      </a:rPr>
                      <m:t>A</m:t>
                    </m:r>
                    <m:r>
                      <a:rPr lang="pt-BR" sz="2000" kern="100">
                        <a:effectLst/>
                        <a:latin typeface="Cambria Math" panose="02040503050406030204" pitchFamily="18" charset="0"/>
                        <a:ea typeface="Aptos" panose="020B0004020202020204" pitchFamily="34" charset="0"/>
                        <a:cs typeface="Arial" panose="020B0604020202020204" pitchFamily="34" charset="0"/>
                      </a:rPr>
                      <m:t>(1;</m:t>
                    </m:r>
                    <m:r>
                      <a:rPr lang="pt-BR" sz="2000" i="1"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2;3)</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và có vectơ chỉ phương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m:t>
                    </m:r>
                    <m:d>
                      <m:d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dPr>
                      <m:e>
                        <m:r>
                          <a:rPr lang="pt-BR" sz="2000" kern="100">
                            <a:effectLst/>
                            <a:latin typeface="Cambria Math" panose="02040503050406030204" pitchFamily="18" charset="0"/>
                            <a:ea typeface="Aptos" panose="020B0004020202020204" pitchFamily="34" charset="0"/>
                            <a:cs typeface="Arial" panose="020B0604020202020204" pitchFamily="34" charset="0"/>
                          </a:rPr>
                          <m:t>1;1;4</m:t>
                        </m:r>
                      </m:e>
                    </m:d>
                    <m:r>
                      <a:rPr lang="pt-BR" sz="2000" kern="100">
                        <a:effectLst/>
                        <a:latin typeface="Cambria Math" panose="02040503050406030204" pitchFamily="18" charset="0"/>
                        <a:ea typeface="Aptos" panose="020B0004020202020204" pitchFamily="34" charset="0"/>
                        <a:cs typeface="Arial" panose="020B0604020202020204" pitchFamily="34" charset="0"/>
                      </a:rPr>
                      <m:t>.</m:t>
                    </m:r>
                  </m:oMath>
                </a14:m>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Đường thẳng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đi qua điểm </a:t>
                </a:r>
                <a14:m>
                  <m:oMath xmlns:m="http://schemas.openxmlformats.org/officeDocument/2006/math">
                    <m:r>
                      <m:rPr>
                        <m:sty m:val="p"/>
                      </m:rPr>
                      <a:rPr lang="pt-BR" sz="2000" kern="100">
                        <a:effectLst/>
                        <a:latin typeface="Cambria Math" panose="02040503050406030204" pitchFamily="18" charset="0"/>
                        <a:ea typeface="Aptos" panose="020B0004020202020204" pitchFamily="34" charset="0"/>
                        <a:cs typeface="Arial" panose="020B0604020202020204" pitchFamily="34" charset="0"/>
                      </a:rPr>
                      <m:t>B</m:t>
                    </m:r>
                    <m:r>
                      <a:rPr lang="pt-BR" sz="2000" kern="100">
                        <a:effectLst/>
                        <a:latin typeface="Cambria Math" panose="02040503050406030204" pitchFamily="18" charset="0"/>
                        <a:ea typeface="Aptos" panose="020B0004020202020204" pitchFamily="34" charset="0"/>
                        <a:cs typeface="Arial" panose="020B0604020202020204" pitchFamily="34" charset="0"/>
                      </a:rPr>
                      <m:t>(</m:t>
                    </m:r>
                    <m:r>
                      <a:rPr lang="pt-BR" sz="2000" i="1"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1;</m:t>
                    </m:r>
                    <m:r>
                      <a:rPr lang="pt-BR" sz="2000" i="1" kern="100">
                        <a:effectLst/>
                        <a:latin typeface="Cambria Math" panose="02040503050406030204" pitchFamily="18" charset="0"/>
                        <a:ea typeface="Aptos" panose="020B0004020202020204" pitchFamily="34" charset="0"/>
                        <a:cs typeface="Arial" panose="020B0604020202020204" pitchFamily="34" charset="0"/>
                      </a:rPr>
                      <m:t>−</m:t>
                    </m:r>
                    <m:r>
                      <a:rPr lang="pt-BR" sz="2000" kern="100">
                        <a:effectLst/>
                        <a:latin typeface="Cambria Math" panose="02040503050406030204" pitchFamily="18" charset="0"/>
                        <a:ea typeface="Aptos" panose="020B0004020202020204" pitchFamily="34" charset="0"/>
                        <a:cs typeface="Arial" panose="020B0604020202020204" pitchFamily="34" charset="0"/>
                      </a:rPr>
                      <m:t>1;0)</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và có vectơ chỉ phương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=(1;1;4)</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pt-BR" sz="2000" kern="100" dirty="0">
                  <a:latin typeface="Arial" panose="020B06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	a) Vì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sub>
                        </m:sSub>
                      </m:e>
                    </m:acc>
                    <m:r>
                      <a:rPr lang="pt-BR" sz="2000" kern="100">
                        <a:effectLst/>
                        <a:latin typeface="Cambria Math" panose="02040503050406030204" pitchFamily="18" charset="0"/>
                        <a:ea typeface="Aptos" panose="020B0004020202020204" pitchFamily="34" charset="0"/>
                        <a:cs typeface="Arial" panose="020B0604020202020204" pitchFamily="34" charset="0"/>
                      </a:rPr>
                      <m:t>=(1;1;4)</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và </a:t>
                </a:r>
                <a14:m>
                  <m:oMath xmlns:m="http://schemas.openxmlformats.org/officeDocument/2006/math">
                    <m:r>
                      <m:rPr>
                        <m:sty m:val="p"/>
                      </m:rPr>
                      <a:rPr lang="pt-BR" sz="2000" kern="100">
                        <a:effectLst/>
                        <a:latin typeface="Cambria Math" panose="02040503050406030204" pitchFamily="18" charset="0"/>
                        <a:ea typeface="Aptos" panose="020B0004020202020204" pitchFamily="34" charset="0"/>
                        <a:cs typeface="Arial" panose="020B0604020202020204" pitchFamily="34" charset="0"/>
                      </a:rPr>
                      <m:t>A</m:t>
                    </m:r>
                    <m:r>
                      <a:rPr lang="pt-BR" sz="2000"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nên hai đường thẳng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và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pt-BR"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song song với nhau.</a:t>
                </a:r>
              </a:p>
            </p:txBody>
          </p:sp>
        </mc:Choice>
        <mc:Fallback xmlns="">
          <p:sp>
            <p:nvSpPr>
              <p:cNvPr id="4" name="TextBox 3">
                <a:extLst>
                  <a:ext uri="{FF2B5EF4-FFF2-40B4-BE49-F238E27FC236}">
                    <a16:creationId xmlns:a16="http://schemas.microsoft.com/office/drawing/2014/main" id="{9737F561-102A-ACB8-1728-858EB08FDE59}"/>
                  </a:ext>
                </a:extLst>
              </p:cNvPr>
              <p:cNvSpPr txBox="1">
                <a:spLocks noRot="1" noChangeAspect="1" noMove="1" noResize="1" noEditPoints="1" noAdjustHandles="1" noChangeArrowheads="1" noChangeShapeType="1" noTextEdit="1"/>
              </p:cNvSpPr>
              <p:nvPr/>
            </p:nvSpPr>
            <p:spPr>
              <a:xfrm>
                <a:off x="743379" y="797789"/>
                <a:ext cx="7604973" cy="4053867"/>
              </a:xfrm>
              <a:prstGeom prst="rect">
                <a:avLst/>
              </a:prstGeom>
              <a:blipFill>
                <a:blip r:embed="rId3"/>
                <a:stretch>
                  <a:fillRect l="-882" r="-1684" b="-1805"/>
                </a:stretch>
              </a:blipFill>
            </p:spPr>
            <p:txBody>
              <a:bodyPr/>
              <a:lstStyle/>
              <a:p>
                <a:r>
                  <a:rPr lang="en-US">
                    <a:noFill/>
                  </a:rPr>
                  <a:t> </a:t>
                </a:r>
              </a:p>
            </p:txBody>
          </p:sp>
        </mc:Fallback>
      </mc:AlternateContent>
    </p:spTree>
    <p:extLst>
      <p:ext uri="{BB962C8B-B14F-4D97-AF65-F5344CB8AC3E}">
        <p14:creationId xmlns:p14="http://schemas.microsoft.com/office/powerpoint/2010/main" val="3111674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2" name="TextBox 1">
            <a:extLst>
              <a:ext uri="{FF2B5EF4-FFF2-40B4-BE49-F238E27FC236}">
                <a16:creationId xmlns:a16="http://schemas.microsoft.com/office/drawing/2014/main" id="{9E6E8A85-2898-48A8-7299-633066B584B7}"/>
              </a:ext>
            </a:extLst>
          </p:cNvPr>
          <p:cNvSpPr txBox="1"/>
          <p:nvPr/>
        </p:nvSpPr>
        <p:spPr>
          <a:xfrm>
            <a:off x="4205037" y="39767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37F561-102A-ACB8-1728-858EB08FDE59}"/>
                  </a:ext>
                </a:extLst>
              </p:cNvPr>
              <p:cNvSpPr txBox="1"/>
              <p:nvPr/>
            </p:nvSpPr>
            <p:spPr>
              <a:xfrm>
                <a:off x="409699" y="597734"/>
                <a:ext cx="8324602" cy="4308102"/>
              </a:xfrm>
              <a:prstGeom prst="rect">
                <a:avLst/>
              </a:prstGeom>
              <a:noFill/>
            </p:spPr>
            <p:txBody>
              <a:bodyPr wrap="square">
                <a:spAutoFit/>
              </a:bodyPr>
              <a:lstStyle/>
              <a:p>
                <a:pPr algn="just">
                  <a:lnSpc>
                    <a:spcPct val="20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b) Trục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𝑂𝑥</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 đi qua điểm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 và có vectơ chỉ phương là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𝑖</m:t>
                        </m:r>
                      </m:e>
                    </m:acc>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Có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𝑂𝐴</m:t>
                        </m:r>
                      </m:e>
                    </m:acc>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i="1"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2</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3</m:t>
                    </m:r>
                    <m:r>
                      <a:rPr lang="pt-BR" sz="2000" kern="100">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và </a:t>
                </a:r>
                <a14:m>
                  <m:oMath xmlns:m="http://schemas.openxmlformats.org/officeDocument/2006/math">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𝑖</m:t>
                            </m:r>
                          </m:e>
                        </m:acc>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sub>
                            </m:sSub>
                          </m:e>
                        </m:acc>
                      </m:e>
                    </m:d>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i="1"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4</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a:t>
                </a:r>
              </a:p>
              <a:p>
                <a:pPr algn="just">
                  <a:lnSpc>
                    <a:spcPct val="20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Có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𝑂𝐴</m:t>
                        </m:r>
                      </m:e>
                    </m:acc>
                    <m:r>
                      <a:rPr lang="pt-BR"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𝑖</m:t>
                            </m:r>
                          </m:e>
                        </m:acc>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sub>
                            </m:sSub>
                          </m:e>
                        </m:acc>
                      </m:e>
                    </m:d>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8</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3</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 Do đó đường thẳng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oMath>
                </a14:m>
                <a:r>
                  <a:rPr lang="pt-BR" sz="2000" kern="100" dirty="0">
                    <a:latin typeface="Arial" panose="020B0604020202020204" pitchFamily="34" charset="0"/>
                    <a:ea typeface="Aptos" panose="020B0004020202020204" pitchFamily="34" charset="0"/>
                    <a:cs typeface="Times New Roman" panose="02020603050405020304" pitchFamily="18" charset="0"/>
                  </a:rPr>
                  <a:t> và trục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𝑂𝑥</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 chéo nhau.</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	c) Đường thẳng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pt-BR" sz="2000" i="1" kern="100">
                            <a:latin typeface="Cambria Math" panose="02040503050406030204" pitchFamily="18" charset="0"/>
                            <a:ea typeface="Aptos" panose="020B0004020202020204" pitchFamily="34" charset="0"/>
                            <a:cs typeface="Arial" panose="020B0604020202020204" pitchFamily="34" charset="0"/>
                          </a:rPr>
                          <m:t>∆</m:t>
                        </m:r>
                      </m:e>
                      <m:sub>
                        <m:r>
                          <a:rPr lang="pt-BR" sz="2000" i="1" kern="100" baseline="-25000">
                            <a:latin typeface="Cambria Math" panose="02040503050406030204" pitchFamily="18" charset="0"/>
                            <a:ea typeface="Aptos" panose="020B0004020202020204" pitchFamily="34" charset="0"/>
                            <a:cs typeface="Arial" panose="020B0604020202020204" pitchFamily="34" charset="0"/>
                          </a:rPr>
                          <m:t>3</m:t>
                        </m:r>
                      </m:sub>
                    </m:sSub>
                  </m:oMath>
                </a14:m>
                <a:r>
                  <a:rPr lang="pt-BR" sz="2000" kern="100" dirty="0">
                    <a:latin typeface="Arial" panose="020B0604020202020204" pitchFamily="34" charset="0"/>
                    <a:ea typeface="Aptos" panose="020B0004020202020204" pitchFamily="34" charset="0"/>
                    <a:cs typeface="Times New Roman" panose="02020603050405020304" pitchFamily="18" charset="0"/>
                  </a:rPr>
                  <a:t> đi qua điểm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𝐶</m:t>
                    </m:r>
                    <m:r>
                      <a:rPr lang="pt-BR" sz="2000" i="1" kern="100">
                        <a:latin typeface="Cambria Math" panose="02040503050406030204" pitchFamily="18" charset="0"/>
                        <a:ea typeface="Aptos" panose="020B0004020202020204" pitchFamily="34" charset="0"/>
                        <a:cs typeface="Arial" panose="020B0604020202020204" pitchFamily="34" charset="0"/>
                      </a:rPr>
                      <m:t>(−</m:t>
                    </m:r>
                    <m:r>
                      <a:rPr lang="pt-BR" sz="2000" i="1" kern="100">
                        <a:latin typeface="Cambria Math" panose="02040503050406030204" pitchFamily="18" charset="0"/>
                        <a:ea typeface="Aptos" panose="020B0004020202020204" pitchFamily="34" charset="0"/>
                        <a:cs typeface="Arial" panose="020B0604020202020204" pitchFamily="34" charset="0"/>
                      </a:rPr>
                      <m:t>2</m:t>
                    </m:r>
                    <m:r>
                      <a:rPr lang="pt-BR" sz="2000" i="1" kern="100">
                        <a:latin typeface="Cambria Math" panose="02040503050406030204" pitchFamily="18" charset="0"/>
                        <a:ea typeface="Aptos" panose="020B0004020202020204" pitchFamily="34" charset="0"/>
                        <a:cs typeface="Arial" panose="020B0604020202020204" pitchFamily="34" charset="0"/>
                      </a:rPr>
                      <m:t>; −</m:t>
                    </m:r>
                    <m:r>
                      <a:rPr lang="pt-BR" sz="2000" i="1" kern="100">
                        <a:latin typeface="Cambria Math" panose="02040503050406030204" pitchFamily="18" charset="0"/>
                        <a:ea typeface="Aptos" panose="020B0004020202020204" pitchFamily="34" charset="0"/>
                        <a:cs typeface="Arial" panose="020B0604020202020204" pitchFamily="34" charset="0"/>
                      </a:rPr>
                      <m:t>2</m:t>
                    </m:r>
                    <m:r>
                      <a:rPr lang="pt-BR" sz="2000" i="1" kern="100">
                        <a:latin typeface="Cambria Math" panose="02040503050406030204" pitchFamily="18" charset="0"/>
                        <a:ea typeface="Aptos" panose="020B0004020202020204" pitchFamily="34" charset="0"/>
                        <a:cs typeface="Arial" panose="020B0604020202020204" pitchFamily="34" charset="0"/>
                      </a:rPr>
                      <m:t>; −</m:t>
                    </m:r>
                    <m:r>
                      <a:rPr lang="pt-BR" sz="2000" i="1" kern="100">
                        <a:latin typeface="Cambria Math" panose="02040503050406030204" pitchFamily="18" charset="0"/>
                        <a:ea typeface="Aptos" panose="020B0004020202020204" pitchFamily="34" charset="0"/>
                        <a:cs typeface="Arial" panose="020B0604020202020204" pitchFamily="34" charset="0"/>
                      </a:rPr>
                      <m:t>4</m:t>
                    </m:r>
                    <m:r>
                      <a:rPr lang="pt-BR" sz="2000" i="1" kern="100">
                        <a:latin typeface="Cambria Math" panose="02040503050406030204" pitchFamily="18" charset="0"/>
                        <a:ea typeface="Aptos" panose="020B0004020202020204" pitchFamily="34" charset="0"/>
                        <a:cs typeface="Arial" panose="020B0604020202020204" pitchFamily="34" charset="0"/>
                      </a:rPr>
                      <m:t>)</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 và có vectơ chỉ 	    phương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i="1" kern="100">
                                    <a:latin typeface="Cambria Math" panose="02040503050406030204" pitchFamily="18" charset="0"/>
                                    <a:ea typeface="Aptos" panose="020B0004020202020204" pitchFamily="34" charset="0"/>
                                    <a:cs typeface="Arial" panose="020B0604020202020204" pitchFamily="34" charset="0"/>
                                  </a:rPr>
                                  <m:t>3</m:t>
                                </m:r>
                              </m:sub>
                            </m:sSub>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4</m:t>
                        </m:r>
                      </m:e>
                    </m:d>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737F561-102A-ACB8-1728-858EB08FDE59}"/>
                  </a:ext>
                </a:extLst>
              </p:cNvPr>
              <p:cNvSpPr txBox="1">
                <a:spLocks noRot="1" noChangeAspect="1" noMove="1" noResize="1" noEditPoints="1" noAdjustHandles="1" noChangeArrowheads="1" noChangeShapeType="1" noTextEdit="1"/>
              </p:cNvSpPr>
              <p:nvPr/>
            </p:nvSpPr>
            <p:spPr>
              <a:xfrm>
                <a:off x="409699" y="597734"/>
                <a:ext cx="8324602" cy="4308102"/>
              </a:xfrm>
              <a:prstGeom prst="rect">
                <a:avLst/>
              </a:prstGeom>
              <a:blipFill>
                <a:blip r:embed="rId3"/>
                <a:stretch>
                  <a:fillRect l="-732" r="-1537" b="-849"/>
                </a:stretch>
              </a:blipFill>
            </p:spPr>
            <p:txBody>
              <a:bodyPr/>
              <a:lstStyle/>
              <a:p>
                <a:r>
                  <a:rPr lang="en-US">
                    <a:noFill/>
                  </a:rPr>
                  <a:t> </a:t>
                </a:r>
              </a:p>
            </p:txBody>
          </p:sp>
        </mc:Fallback>
      </mc:AlternateContent>
    </p:spTree>
    <p:extLst>
      <p:ext uri="{BB962C8B-B14F-4D97-AF65-F5344CB8AC3E}">
        <p14:creationId xmlns:p14="http://schemas.microsoft.com/office/powerpoint/2010/main" val="23494781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2" name="TextBox 1">
            <a:extLst>
              <a:ext uri="{FF2B5EF4-FFF2-40B4-BE49-F238E27FC236}">
                <a16:creationId xmlns:a16="http://schemas.microsoft.com/office/drawing/2014/main" id="{9E6E8A85-2898-48A8-7299-633066B584B7}"/>
              </a:ext>
            </a:extLst>
          </p:cNvPr>
          <p:cNvSpPr txBox="1"/>
          <p:nvPr/>
        </p:nvSpPr>
        <p:spPr>
          <a:xfrm>
            <a:off x="4205037" y="39767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37F561-102A-ACB8-1728-858EB08FDE59}"/>
                  </a:ext>
                </a:extLst>
              </p:cNvPr>
              <p:cNvSpPr txBox="1"/>
              <p:nvPr/>
            </p:nvSpPr>
            <p:spPr>
              <a:xfrm>
                <a:off x="522515" y="904667"/>
                <a:ext cx="8443356" cy="3622338"/>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Vậy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pt-BR" sz="2000" i="1" kern="100">
                            <a:latin typeface="Cambria Math" panose="02040503050406030204" pitchFamily="18" charset="0"/>
                            <a:ea typeface="Aptos" panose="020B0004020202020204" pitchFamily="34" charset="0"/>
                            <a:cs typeface="Arial" panose="020B0604020202020204" pitchFamily="34" charset="0"/>
                          </a:rPr>
                          <m:t>∆</m:t>
                        </m:r>
                      </m:e>
                      <m:sub>
                        <m:r>
                          <a:rPr lang="pt-BR" sz="2000" i="1" kern="100" baseline="-25000">
                            <a:latin typeface="Cambria Math" panose="02040503050406030204" pitchFamily="18" charset="0"/>
                            <a:ea typeface="Aptos" panose="020B0004020202020204" pitchFamily="34" charset="0"/>
                            <a:cs typeface="Arial" panose="020B0604020202020204" pitchFamily="34" charset="0"/>
                          </a:rPr>
                          <m:t>3</m:t>
                        </m:r>
                      </m:sub>
                    </m:sSub>
                    <m:r>
                      <a:rPr lang="pt-BR" sz="2000" i="1"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pt-BR" sz="2000" i="1" kern="100">
                            <a:latin typeface="Cambria Math" panose="02040503050406030204" pitchFamily="18" charset="0"/>
                            <a:ea typeface="Aptos" panose="020B0004020202020204" pitchFamily="34" charset="0"/>
                            <a:cs typeface="Arial" panose="020B0604020202020204" pitchFamily="34" charset="0"/>
                          </a:rPr>
                          <m:t>∆</m:t>
                        </m:r>
                      </m:e>
                      <m:sub>
                        <m:r>
                          <a:rPr lang="pt-BR" sz="2000" i="1" kern="100">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cùng VTCP.</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Lại có: B </a:t>
                </a:r>
                <a:r>
                  <a:rPr lang="pt-BR" sz="2000" kern="100" dirty="0">
                    <a:latin typeface="Cambria Math" panose="02040503050406030204" pitchFamily="18" charset="0"/>
                    <a:ea typeface="Aptos" panose="020B0004020202020204" pitchFamily="34" charset="0"/>
                    <a:cs typeface="Cambria Math" panose="02040503050406030204" pitchFamily="18" charset="0"/>
                  </a:rPr>
                  <a:t>∈</a:t>
                </a:r>
                <a:r>
                  <a:rPr lang="pt-BR" sz="2000" kern="100" dirty="0">
                    <a:latin typeface="Arial" panose="020B0604020202020204" pitchFamily="34" charset="0"/>
                    <a:ea typeface="Aptos" panose="020B0004020202020204" pitchFamily="34" charset="0"/>
                    <a:cs typeface="Times New Roman" panose="02020603050405020304" pitchFamily="18" charset="0"/>
                  </a:rPr>
                  <a:t> ∆</a:t>
                </a:r>
                <a:r>
                  <a:rPr lang="pt-BR" sz="2000" kern="100" baseline="-25000" dirty="0">
                    <a:latin typeface="Arial" panose="020B0604020202020204" pitchFamily="34" charset="0"/>
                    <a:ea typeface="Aptos" panose="020B0004020202020204" pitchFamily="34" charset="0"/>
                    <a:cs typeface="Times New Roman" panose="02020603050405020304" pitchFamily="18" charset="0"/>
                  </a:rPr>
                  <a:t>3</a:t>
                </a:r>
                <a:r>
                  <a:rPr lang="pt-BR" sz="2000" kern="100" dirty="0">
                    <a:latin typeface="Arial" panose="020B0604020202020204" pitchFamily="34" charset="0"/>
                    <a:ea typeface="Aptos" panose="020B0004020202020204" pitchFamily="34"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Nên đường thẳng ∆</a:t>
                </a:r>
                <a:r>
                  <a:rPr lang="pt-BR" sz="2000" kern="100" baseline="-25000" dirty="0">
                    <a:latin typeface="Arial" panose="020B0604020202020204" pitchFamily="34" charset="0"/>
                    <a:ea typeface="Aptos" panose="020B0004020202020204" pitchFamily="34" charset="0"/>
                    <a:cs typeface="Times New Roman" panose="02020603050405020304" pitchFamily="18" charset="0"/>
                  </a:rPr>
                  <a:t>2</a:t>
                </a:r>
                <a:r>
                  <a:rPr lang="pt-BR" sz="2000" kern="100" dirty="0">
                    <a:latin typeface="Arial" panose="020B0604020202020204" pitchFamily="34" charset="0"/>
                    <a:ea typeface="Aptos" panose="020B0004020202020204" pitchFamily="34" charset="0"/>
                    <a:cs typeface="Times New Roman" panose="02020603050405020304" pitchFamily="18" charset="0"/>
                  </a:rPr>
                  <a:t> trùng với đường thẳng ∆</a:t>
                </a:r>
                <a:r>
                  <a:rPr lang="pt-BR" sz="2000" kern="100" baseline="-25000" dirty="0">
                    <a:latin typeface="Arial" panose="020B0604020202020204" pitchFamily="34" charset="0"/>
                    <a:ea typeface="Aptos" panose="020B0004020202020204" pitchFamily="34" charset="0"/>
                    <a:cs typeface="Times New Roman" panose="02020603050405020304" pitchFamily="18" charset="0"/>
                  </a:rPr>
                  <a:t>3</a:t>
                </a:r>
                <a:r>
                  <a:rPr lang="pt-BR"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d) Trục Oz đi qua điểm O(0; 0; 0) và có vectơ chỉ phương là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𝑘</m:t>
                        </m:r>
                      </m:e>
                    </m:acc>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Có </a:t>
                </a:r>
                <a14:m>
                  <m:oMath xmlns:m="http://schemas.openxmlformats.org/officeDocument/2006/math">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m:rPr>
                                <m:sty m:val="p"/>
                              </m:rPr>
                              <a:rPr lang="pt-BR" sz="2000" kern="100">
                                <a:latin typeface="Cambria Math" panose="02040503050406030204" pitchFamily="18" charset="0"/>
                                <a:ea typeface="Aptos" panose="020B0004020202020204" pitchFamily="34" charset="0"/>
                                <a:cs typeface="Arial" panose="020B0604020202020204" pitchFamily="34" charset="0"/>
                              </a:rPr>
                              <m:t>k</m:t>
                            </m:r>
                          </m:e>
                        </m:acc>
                      </m:e>
                    </m:d>
                    <m:r>
                      <a:rPr lang="pt-BR"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i="1"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1</m:t>
                        </m:r>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e>
                    </m:d>
                    <m:r>
                      <a:rPr lang="pt-BR"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0</m:t>
                        </m:r>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𝑂𝐴</m:t>
                        </m:r>
                      </m:e>
                    </m:acc>
                    <m:r>
                      <a:rPr lang="pt-BR" sz="2000" i="1"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m:rPr>
                                <m:sty m:val="p"/>
                              </m:rPr>
                              <a:rPr lang="pt-BR" sz="2000" kern="100">
                                <a:latin typeface="Cambria Math" panose="02040503050406030204" pitchFamily="18" charset="0"/>
                                <a:ea typeface="Aptos" panose="020B0004020202020204" pitchFamily="34" charset="0"/>
                                <a:cs typeface="Arial" panose="020B0604020202020204" pitchFamily="34" charset="0"/>
                              </a:rPr>
                              <m:t>k</m:t>
                            </m:r>
                          </m:e>
                        </m:acc>
                      </m:e>
                    </m:d>
                    <m:r>
                      <a:rPr lang="pt-BR" sz="2000" kern="100">
                        <a:latin typeface="Cambria Math" panose="02040503050406030204" pitchFamily="18" charset="0"/>
                        <a:ea typeface="Aptos" panose="020B0004020202020204" pitchFamily="34" charset="0"/>
                        <a:cs typeface="Arial" panose="020B0604020202020204" pitchFamily="34" charset="0"/>
                      </a:rPr>
                      <m:t>=</m:t>
                    </m:r>
                    <m:r>
                      <a:rPr lang="pt-BR" sz="2000" kern="100">
                        <a:latin typeface="Cambria Math" panose="02040503050406030204" pitchFamily="18" charset="0"/>
                        <a:ea typeface="Aptos" panose="020B0004020202020204" pitchFamily="34" charset="0"/>
                        <a:cs typeface="Arial" panose="020B0604020202020204" pitchFamily="34" charset="0"/>
                      </a:rPr>
                      <m:t>0</m:t>
                    </m:r>
                  </m:oMath>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	Do đó đường thẳng ∆</a:t>
                </a:r>
                <a:r>
                  <a:rPr lang="pt-BR" sz="2000" kern="100" baseline="-25000" dirty="0">
                    <a:latin typeface="Arial" panose="020B0604020202020204" pitchFamily="34" charset="0"/>
                    <a:ea typeface="Aptos" panose="020B0004020202020204" pitchFamily="34" charset="0"/>
                    <a:cs typeface="Times New Roman" panose="02020603050405020304" pitchFamily="18" charset="0"/>
                  </a:rPr>
                  <a:t>2</a:t>
                </a:r>
                <a:r>
                  <a:rPr lang="pt-BR" sz="2000" kern="100" dirty="0">
                    <a:latin typeface="Arial" panose="020B0604020202020204" pitchFamily="34" charset="0"/>
                    <a:ea typeface="Aptos" panose="020B0004020202020204" pitchFamily="34" charset="0"/>
                    <a:cs typeface="Times New Roman" panose="02020603050405020304" pitchFamily="18" charset="0"/>
                  </a:rPr>
                  <a:t> cắt trục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𝑂𝑧</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737F561-102A-ACB8-1728-858EB08FDE59}"/>
                  </a:ext>
                </a:extLst>
              </p:cNvPr>
              <p:cNvSpPr txBox="1">
                <a:spLocks noRot="1" noChangeAspect="1" noMove="1" noResize="1" noEditPoints="1" noAdjustHandles="1" noChangeArrowheads="1" noChangeShapeType="1" noTextEdit="1"/>
              </p:cNvSpPr>
              <p:nvPr/>
            </p:nvSpPr>
            <p:spPr>
              <a:xfrm>
                <a:off x="522515" y="904667"/>
                <a:ext cx="8443356" cy="3622338"/>
              </a:xfrm>
              <a:prstGeom prst="rect">
                <a:avLst/>
              </a:prstGeom>
              <a:blipFill>
                <a:blip r:embed="rId3"/>
                <a:stretch>
                  <a:fillRect l="-794" b="-1681"/>
                </a:stretch>
              </a:blipFill>
            </p:spPr>
            <p:txBody>
              <a:bodyPr/>
              <a:lstStyle/>
              <a:p>
                <a:r>
                  <a:rPr lang="en-US">
                    <a:noFill/>
                  </a:rPr>
                  <a:t> </a:t>
                </a:r>
              </a:p>
            </p:txBody>
          </p:sp>
        </mc:Fallback>
      </mc:AlternateContent>
    </p:spTree>
    <p:extLst>
      <p:ext uri="{BB962C8B-B14F-4D97-AF65-F5344CB8AC3E}">
        <p14:creationId xmlns:p14="http://schemas.microsoft.com/office/powerpoint/2010/main" val="3490443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F69ECC-BE59-E4DC-E6E0-18C5B84394C7}"/>
                  </a:ext>
                </a:extLst>
              </p:cNvPr>
              <p:cNvSpPr txBox="1"/>
              <p:nvPr/>
            </p:nvSpPr>
            <p:spPr>
              <a:xfrm>
                <a:off x="401158" y="1041523"/>
                <a:ext cx="8341683" cy="1530227"/>
              </a:xfrm>
              <a:prstGeom prst="rect">
                <a:avLst/>
              </a:prstGeom>
              <a:noFill/>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kern="1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HĐ1.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khái</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niệm</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thẳng</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EF69ECC-BE59-E4DC-E6E0-18C5B84394C7}"/>
                  </a:ext>
                </a:extLst>
              </p:cNvPr>
              <p:cNvSpPr txBox="1">
                <a:spLocks noRot="1" noChangeAspect="1" noMove="1" noResize="1" noEditPoints="1" noAdjustHandles="1" noChangeArrowheads="1" noChangeShapeType="1" noTextEdit="1"/>
              </p:cNvSpPr>
              <p:nvPr/>
            </p:nvSpPr>
            <p:spPr>
              <a:xfrm>
                <a:off x="401158" y="1041523"/>
                <a:ext cx="8341683" cy="1530227"/>
              </a:xfrm>
              <a:prstGeom prst="rect">
                <a:avLst/>
              </a:prstGeom>
              <a:blipFill>
                <a:blip r:embed="rId3"/>
                <a:stretch>
                  <a:fillRect l="-804" r="-731" b="-5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D0C238-9730-46A5-B843-A1E3F41658C5}"/>
                  </a:ext>
                </a:extLst>
              </p:cNvPr>
              <p:cNvSpPr txBox="1"/>
              <p:nvPr/>
            </p:nvSpPr>
            <p:spPr>
              <a:xfrm>
                <a:off x="532436" y="2724675"/>
                <a:ext cx="6014150" cy="199189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duy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nhất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qua </a:t>
                </a:r>
                <a14:m>
                  <m:oMath xmlns:m="http://schemas.openxmlformats.org/officeDocument/2006/math">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𝑀</m:t>
                    </m:r>
                  </m:oMath>
                </a14:m>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giá</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acc>
                      <m:accPr>
                        <m:chr m:val="⃗"/>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acc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𝑢</m:t>
                        </m:r>
                      </m:e>
                    </m:acc>
                  </m:oMath>
                </a14:m>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duy</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nhất</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đi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qua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𝑀</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và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song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song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hoặc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trùng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giá</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accPr>
                      <m:e>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𝑢</m:t>
                        </m:r>
                      </m:e>
                    </m:acc>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t>
                </a:r>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42D0C238-9730-46A5-B843-A1E3F41658C5}"/>
                  </a:ext>
                </a:extLst>
              </p:cNvPr>
              <p:cNvSpPr txBox="1">
                <a:spLocks noRot="1" noChangeAspect="1" noMove="1" noResize="1" noEditPoints="1" noAdjustHandles="1" noChangeArrowheads="1" noChangeShapeType="1" noTextEdit="1"/>
              </p:cNvSpPr>
              <p:nvPr/>
            </p:nvSpPr>
            <p:spPr>
              <a:xfrm>
                <a:off x="532436" y="2724675"/>
                <a:ext cx="6014150" cy="1991892"/>
              </a:xfrm>
              <a:prstGeom prst="rect">
                <a:avLst/>
              </a:prstGeom>
              <a:blipFill>
                <a:blip r:embed="rId4"/>
                <a:stretch>
                  <a:fillRect l="-1013" r="-2330" b="-4281"/>
                </a:stretch>
              </a:blipFill>
            </p:spPr>
            <p:txBody>
              <a:bodyPr/>
              <a:lstStyle/>
              <a:p>
                <a:r>
                  <a:rPr lang="en-US">
                    <a:noFill/>
                  </a:rPr>
                  <a:t> </a:t>
                </a:r>
              </a:p>
            </p:txBody>
          </p:sp>
        </mc:Fallback>
      </mc:AlternateContent>
      <p:pic>
        <p:nvPicPr>
          <p:cNvPr id="7" name="Picture 11">
            <a:extLst>
              <a:ext uri="{FF2B5EF4-FFF2-40B4-BE49-F238E27FC236}">
                <a16:creationId xmlns:a16="http://schemas.microsoft.com/office/drawing/2014/main" id="{5EE1FF91-6CE4-B4A0-32A7-9D0C257BDA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44264" y="4068532"/>
            <a:ext cx="763517" cy="648035"/>
          </a:xfrm>
          <a:prstGeom prst="rect">
            <a:avLst/>
          </a:prstGeom>
        </p:spPr>
      </p:pic>
      <p:pic>
        <p:nvPicPr>
          <p:cNvPr id="8" name="Picture 23">
            <a:extLst>
              <a:ext uri="{FF2B5EF4-FFF2-40B4-BE49-F238E27FC236}">
                <a16:creationId xmlns:a16="http://schemas.microsoft.com/office/drawing/2014/main" id="{A7B35EC0-340E-4868-9F3D-ED15989D78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01199" y="2934669"/>
            <a:ext cx="632240" cy="618805"/>
          </a:xfrm>
          <a:prstGeom prst="rect">
            <a:avLst/>
          </a:prstGeom>
        </p:spPr>
      </p:pic>
      <p:pic>
        <p:nvPicPr>
          <p:cNvPr id="10" name="Picture 9">
            <a:extLst>
              <a:ext uri="{FF2B5EF4-FFF2-40B4-BE49-F238E27FC236}">
                <a16:creationId xmlns:a16="http://schemas.microsoft.com/office/drawing/2014/main" id="{C17CC91E-7CC4-20A4-EDA7-6EEB966BCA2B}"/>
              </a:ext>
            </a:extLst>
          </p:cNvPr>
          <p:cNvPicPr>
            <a:picLocks noChangeAspect="1"/>
          </p:cNvPicPr>
          <p:nvPr/>
        </p:nvPicPr>
        <p:blipFill>
          <a:blip r:embed="rId9"/>
          <a:stretch>
            <a:fillRect/>
          </a:stretch>
        </p:blipFill>
        <p:spPr>
          <a:xfrm>
            <a:off x="7705459" y="3553475"/>
            <a:ext cx="1438541" cy="1371788"/>
          </a:xfrm>
          <a:prstGeom prst="rect">
            <a:avLst/>
          </a:prstGeom>
        </p:spPr>
      </p:pic>
      <p:grpSp>
        <p:nvGrpSpPr>
          <p:cNvPr id="18" name="Group 17">
            <a:extLst>
              <a:ext uri="{FF2B5EF4-FFF2-40B4-BE49-F238E27FC236}">
                <a16:creationId xmlns:a16="http://schemas.microsoft.com/office/drawing/2014/main" id="{D3A506D8-0F67-1824-41C7-ABD22DED4299}"/>
              </a:ext>
            </a:extLst>
          </p:cNvPr>
          <p:cNvGrpSpPr/>
          <p:nvPr/>
        </p:nvGrpSpPr>
        <p:grpSpPr>
          <a:xfrm>
            <a:off x="1528009" y="426933"/>
            <a:ext cx="6087979" cy="553453"/>
            <a:chOff x="1528009" y="426933"/>
            <a:chExt cx="6087979" cy="553453"/>
          </a:xfrm>
        </p:grpSpPr>
        <p:sp>
          <p:nvSpPr>
            <p:cNvPr id="15" name="Rectangle: Single Corner Snipped 14">
              <a:extLst>
                <a:ext uri="{FF2B5EF4-FFF2-40B4-BE49-F238E27FC236}">
                  <a16:creationId xmlns:a16="http://schemas.microsoft.com/office/drawing/2014/main" id="{5F8F9A84-3E41-E801-A175-ED9CE6C83BE8}"/>
                </a:ext>
              </a:extLst>
            </p:cNvPr>
            <p:cNvSpPr/>
            <p:nvPr/>
          </p:nvSpPr>
          <p:spPr>
            <a:xfrm>
              <a:off x="1528009" y="426933"/>
              <a:ext cx="6087979" cy="553453"/>
            </a:xfrm>
            <a:prstGeom prst="snip1Rect">
              <a:avLst/>
            </a:prstGeom>
            <a:solidFill>
              <a:schemeClr val="tx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84E653-1F6A-8ECF-1C71-2AF2F0F8E0DD}"/>
                </a:ext>
              </a:extLst>
            </p:cNvPr>
            <p:cNvSpPr txBox="1"/>
            <p:nvPr/>
          </p:nvSpPr>
          <p:spPr>
            <a:xfrm>
              <a:off x="2099508" y="426933"/>
              <a:ext cx="4944979" cy="506805"/>
            </a:xfrm>
            <a:prstGeom prst="rect">
              <a:avLst/>
            </a:prstGeom>
            <a:noFill/>
          </p:spPr>
          <p:txBody>
            <a:bodyPr wrap="square">
              <a:spAutoFit/>
            </a:bodyPr>
            <a:lstStyle/>
            <a:p>
              <a:pPr algn="just">
                <a:lnSpc>
                  <a:spcPct val="150000"/>
                </a:lnSpc>
                <a:spcBef>
                  <a:spcPts val="600"/>
                </a:spcBef>
                <a:spcAft>
                  <a:spcPts val="800"/>
                </a:spcAft>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a) </a:t>
              </a:r>
              <a:r>
                <a:rPr lang="en-US" sz="2000" b="1" kern="100" dirty="0" err="1">
                  <a:effectLst/>
                  <a:latin typeface="Arial" panose="020B0604020202020204" pitchFamily="34" charset="0"/>
                  <a:ea typeface="Aptos" panose="020B0004020202020204" pitchFamily="34" charset="0"/>
                  <a:cs typeface="Times New Roman" panose="02020603050405020304" pitchFamily="18" charset="0"/>
                </a:rPr>
                <a:t>Vectơ</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b="1" kern="100" dirty="0" err="1">
                  <a:effectLst/>
                  <a:latin typeface="Arial" panose="020B0604020202020204" pitchFamily="34" charset="0"/>
                  <a:ea typeface="Aptos" panose="020B0004020202020204" pitchFamily="34" charset="0"/>
                  <a:cs typeface="Times New Roman" panose="02020603050405020304" pitchFamily="18" charset="0"/>
                </a:rPr>
                <a:t>chỉ</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b="1" kern="100" dirty="0" err="1">
                  <a:effectLst/>
                  <a:latin typeface="Arial" panose="020B0604020202020204" pitchFamily="34" charset="0"/>
                  <a:ea typeface="Aptos" panose="020B0004020202020204" pitchFamily="34" charset="0"/>
                  <a:cs typeface="Times New Roman" panose="02020603050405020304" pitchFamily="18" charset="0"/>
                </a:rPr>
                <a:t>phương</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b="1" kern="100" dirty="0" err="1">
                  <a:effectLst/>
                  <a:latin typeface="Arial" panose="020B0604020202020204" pitchFamily="34" charset="0"/>
                  <a:ea typeface="Aptos" panose="020B0004020202020204" pitchFamily="34" charset="0"/>
                  <a:cs typeface="Times New Roman" panose="02020603050405020304" pitchFamily="18" charset="0"/>
                </a:rPr>
                <a:t>của</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b="1" kern="100" dirty="0" err="1">
                  <a:effectLst/>
                  <a:latin typeface="Arial" panose="020B0604020202020204" pitchFamily="34" charset="0"/>
                  <a:ea typeface="Aptos" panose="020B0004020202020204" pitchFamily="34" charset="0"/>
                  <a:cs typeface="Times New Roman" panose="02020603050405020304" pitchFamily="18" charset="0"/>
                </a:rPr>
                <a:t>đường</a:t>
              </a:r>
              <a:r>
                <a:rPr lang="en-US" sz="2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b="1" kern="100" dirty="0" err="1">
                  <a:effectLst/>
                  <a:latin typeface="Arial" panose="020B0604020202020204" pitchFamily="34" charset="0"/>
                  <a:ea typeface="Aptos" panose="020B0004020202020204" pitchFamily="34" charset="0"/>
                  <a:cs typeface="Times New Roman" panose="02020603050405020304" pitchFamily="18" charset="0"/>
                </a:rPr>
                <a:t>thẳng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2" name="TextBox 1">
            <a:extLst>
              <a:ext uri="{FF2B5EF4-FFF2-40B4-BE49-F238E27FC236}">
                <a16:creationId xmlns:a16="http://schemas.microsoft.com/office/drawing/2014/main" id="{5B728F3E-6177-FE1B-B6CB-BCC41F5C1276}"/>
              </a:ext>
            </a:extLst>
          </p:cNvPr>
          <p:cNvSpPr txBox="1"/>
          <p:nvPr/>
        </p:nvSpPr>
        <p:spPr>
          <a:xfrm>
            <a:off x="3984151" y="331932"/>
            <a:ext cx="11756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1" i="0" u="none" strike="noStrike" kern="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a:sym typeface="Arial"/>
              </a:rPr>
              <a:t>Chú ý</a:t>
            </a:r>
            <a:endParaRPr kumimoji="0" lang="en-US" sz="2400" b="0" i="0" u="none"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8BE0DD-36D3-3202-2A78-03E9497A0F80}"/>
                  </a:ext>
                </a:extLst>
              </p:cNvPr>
              <p:cNvSpPr txBox="1"/>
              <p:nvPr/>
            </p:nvSpPr>
            <p:spPr>
              <a:xfrm>
                <a:off x="601577" y="746735"/>
                <a:ext cx="7940842" cy="4207177"/>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Để xét vị tri tương đối giữa hai đường thẳng, ta cũng có thể dựa vào các vectơ chỉ phương và phương trình của hai đường thẳng đó theo tiêu chuẩn sau đây.</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Aptos" panose="020B0004020202020204" pitchFamily="34" charset="0"/>
                    <a:cs typeface="Times New Roman" panose="02020603050405020304" pitchFamily="18" charset="0"/>
                  </a:rPr>
                  <a:t>Trong không gian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𝑂𝑥𝑦𝑧</m:t>
                    </m:r>
                  </m:oMath>
                </a14:m>
                <a:r>
                  <a:rPr lang="pt-BR" sz="2000" kern="100" dirty="0">
                    <a:latin typeface="Arial" panose="020B0604020202020204" pitchFamily="34" charset="0"/>
                    <a:ea typeface="Aptos" panose="020B0004020202020204" pitchFamily="34" charset="0"/>
                    <a:cs typeface="Times New Roman" panose="02020603050405020304" pitchFamily="18" charset="0"/>
                  </a:rPr>
                  <a:t>, cho hai đường thẳng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r>
                      <a:rPr lang="pt-BR"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oMath>
                </a14:m>
                <a:r>
                  <a:rPr lang="pt-BR" sz="2000" kern="100" dirty="0">
                    <a:latin typeface="Arial" panose="020B0604020202020204" pitchFamily="34" charset="0"/>
                    <a:ea typeface="Aptos" panose="020B0004020202020204" pitchFamily="34" charset="0"/>
                    <a:cs typeface="Times New Roman" panose="02020603050405020304" pitchFamily="18" charset="0"/>
                  </a:rPr>
                  <a:t> tương ứng có vectơ chỉ phương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r>
                          <a:rPr lang="pt-BR"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r>
                          <a:rPr lang="pt-BR"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pt-BR" sz="2000" kern="100">
                                <a:latin typeface="Cambria Math" panose="02040503050406030204" pitchFamily="18" charset="0"/>
                                <a:ea typeface="Aptos" panose="020B0004020202020204" pitchFamily="34" charset="0"/>
                                <a:cs typeface="Arial" panose="020B0604020202020204" pitchFamily="34" charset="0"/>
                              </a:rPr>
                              <m:t>1</m:t>
                            </m:r>
                          </m:sub>
                        </m:sSub>
                      </m:e>
                    </m:d>
                    <m:r>
                      <a:rPr lang="pt-B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e>
                    </m:acc>
                    <m:r>
                      <a:rPr lang="pt-BR"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r>
                          <a:rPr lang="pt-BR"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r>
                          <a:rPr lang="pt-BR"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pt-BR" sz="2000" kern="100">
                                <a:latin typeface="Cambria Math" panose="02040503050406030204" pitchFamily="18" charset="0"/>
                                <a:ea typeface="Aptos" panose="020B0004020202020204" pitchFamily="34" charset="0"/>
                                <a:cs typeface="Arial" panose="020B0604020202020204" pitchFamily="34" charset="0"/>
                              </a:rPr>
                              <m:t>2</m:t>
                            </m:r>
                          </m:sub>
                        </m:sSub>
                      </m:e>
                    </m:d>
                  </m:oMath>
                </a14:m>
                <a:r>
                  <a:rPr lang="pt-BR" sz="2000" kern="100" dirty="0">
                    <a:latin typeface="Arial" panose="020B0604020202020204" pitchFamily="34" charset="0"/>
                    <a:ea typeface="Aptos" panose="020B0004020202020204" pitchFamily="34" charset="0"/>
                    <a:cs typeface="Times New Roman" panose="02020603050405020304" pitchFamily="18" charset="0"/>
                  </a:rPr>
                  <a:t> và có phương trình tham số:</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ctr">
                  <a:spcAft>
                    <a:spcPts val="800"/>
                  </a:spcAf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r>
                                <a:rPr lang="en-US" sz="2000" i="1" kern="100">
                                  <a:latin typeface="Cambria Math" panose="02040503050406030204" pitchFamily="18" charset="0"/>
                                  <a:ea typeface="Aptos" panose="020B0004020202020204" pitchFamily="34" charset="0"/>
                                  <a:cs typeface="Arial" panose="020B0604020202020204" pitchFamily="34" charset="0"/>
                                </a:rPr>
                                <m:t>𝑥</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𝑥</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i="1" kern="100">
                                  <a:latin typeface="Cambria Math" panose="02040503050406030204" pitchFamily="18" charset="0"/>
                                  <a:ea typeface="Aptos" panose="020B0004020202020204" pitchFamily="34" charset="0"/>
                                  <a:cs typeface="Arial" panose="020B0604020202020204" pitchFamily="34" charset="0"/>
                                </a:rPr>
                                <m:t>𝑡</m:t>
                              </m:r>
                            </m:e>
                          </m:mr>
                          <m:mr>
                            <m:e>
                              <m:r>
                                <a:rPr lang="en-US" sz="2000" i="1" kern="100">
                                  <a:latin typeface="Cambria Math" panose="02040503050406030204" pitchFamily="18" charset="0"/>
                                  <a:ea typeface="Aptos" panose="020B0004020202020204" pitchFamily="34" charset="0"/>
                                  <a:cs typeface="Arial" panose="020B0604020202020204" pitchFamily="34" charset="0"/>
                                </a:rPr>
                                <m:t>𝑦</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𝑦</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i="1" kern="100">
                                  <a:latin typeface="Cambria Math" panose="02040503050406030204" pitchFamily="18" charset="0"/>
                                  <a:ea typeface="Aptos" panose="020B0004020202020204" pitchFamily="34" charset="0"/>
                                  <a:cs typeface="Arial" panose="020B0604020202020204" pitchFamily="34" charset="0"/>
                                </a:rPr>
                                <m:t>𝑡</m:t>
                              </m:r>
                            </m:e>
                          </m:mr>
                          <m:mr>
                            <m:e>
                              <m:r>
                                <a:rPr lang="en-US" sz="2000" i="1" kern="100">
                                  <a:latin typeface="Cambria Math" panose="02040503050406030204" pitchFamily="18" charset="0"/>
                                  <a:ea typeface="Aptos" panose="020B0004020202020204" pitchFamily="34" charset="0"/>
                                  <a:cs typeface="Arial" panose="020B0604020202020204" pitchFamily="34" charset="0"/>
                                </a:rPr>
                                <m:t>𝑧</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𝑧</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i="1" kern="100">
                                  <a:latin typeface="Cambria Math" panose="02040503050406030204" pitchFamily="18" charset="0"/>
                                  <a:ea typeface="Aptos" panose="020B0004020202020204" pitchFamily="34" charset="0"/>
                                  <a:cs typeface="Arial" panose="020B0604020202020204" pitchFamily="34" charset="0"/>
                                </a:rPr>
                                <m:t>𝑡</m:t>
                              </m:r>
                            </m:e>
                          </m:mr>
                        </m:m>
                        <m:box>
                          <m:boxPr>
                            <m:ctrlPr>
                              <a:rPr lang="en-US" sz="2000" i="1" kern="100">
                                <a:latin typeface="Cambria Math" panose="02040503050406030204" pitchFamily="18" charset="0"/>
                                <a:ea typeface="Aptos" panose="020B0004020202020204" pitchFamily="34" charset="0"/>
                                <a:cs typeface="Arial" panose="020B0604020202020204" pitchFamily="34" charset="0"/>
                              </a:rPr>
                            </m:ctrlPr>
                          </m:boxPr>
                          <m:e>
                            <m:r>
                              <a:rPr lang="en-US" sz="2000" kern="100">
                                <a:latin typeface="Cambria Math" panose="02040503050406030204" pitchFamily="18" charset="0"/>
                                <a:ea typeface="Aptos" panose="020B0004020202020204" pitchFamily="34" charset="0"/>
                                <a:cs typeface="Arial" panose="020B0604020202020204" pitchFamily="34" charset="0"/>
                              </a:rPr>
                              <m:t> </m:t>
                            </m:r>
                          </m:e>
                        </m:box>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r>
                                    <a:rPr lang="en-US" sz="2000" i="1" kern="100">
                                      <a:latin typeface="Cambria Math" panose="02040503050406030204" pitchFamily="18" charset="0"/>
                                      <a:ea typeface="Aptos" panose="020B0004020202020204" pitchFamily="34" charset="0"/>
                                      <a:cs typeface="Arial" panose="020B0604020202020204" pitchFamily="34" charset="0"/>
                                    </a:rPr>
                                    <m:t>𝑥</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𝑥</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i="1" kern="100">
                                      <a:latin typeface="Cambria Math" panose="02040503050406030204" pitchFamily="18" charset="0"/>
                                      <a:ea typeface="Aptos" panose="020B0004020202020204" pitchFamily="34" charset="0"/>
                                      <a:cs typeface="Arial" panose="020B0604020202020204" pitchFamily="34" charset="0"/>
                                    </a:rPr>
                                    <m:t>𝑠</m:t>
                                  </m:r>
                                </m:e>
                              </m:mr>
                              <m:mr>
                                <m:e>
                                  <m:r>
                                    <a:rPr lang="en-US" sz="2000" i="1" kern="100">
                                      <a:latin typeface="Cambria Math" panose="02040503050406030204" pitchFamily="18" charset="0"/>
                                      <a:ea typeface="Aptos" panose="020B0004020202020204" pitchFamily="34" charset="0"/>
                                      <a:cs typeface="Arial" panose="020B0604020202020204" pitchFamily="34" charset="0"/>
                                    </a:rPr>
                                    <m:t>𝑦</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𝑦</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i="1" kern="100">
                                      <a:latin typeface="Cambria Math" panose="02040503050406030204" pitchFamily="18" charset="0"/>
                                      <a:ea typeface="Aptos" panose="020B0004020202020204" pitchFamily="34" charset="0"/>
                                      <a:cs typeface="Arial" panose="020B0604020202020204" pitchFamily="34" charset="0"/>
                                    </a:rPr>
                                    <m:t>𝑠</m:t>
                                  </m:r>
                                </m:e>
                              </m:mr>
                              <m:mr>
                                <m:e>
                                  <m:r>
                                    <a:rPr lang="en-US" sz="2000" i="1" kern="100">
                                      <a:latin typeface="Cambria Math" panose="02040503050406030204" pitchFamily="18" charset="0"/>
                                      <a:ea typeface="Aptos" panose="020B0004020202020204" pitchFamily="34" charset="0"/>
                                      <a:cs typeface="Arial" panose="020B0604020202020204" pitchFamily="34" charset="0"/>
                                    </a:rPr>
                                    <m:t>𝑧</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𝑧</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i="1" kern="100">
                                      <a:latin typeface="Cambria Math" panose="02040503050406030204" pitchFamily="18" charset="0"/>
                                      <a:ea typeface="Aptos" panose="020B0004020202020204" pitchFamily="34" charset="0"/>
                                      <a:cs typeface="Arial" panose="020B0604020202020204" pitchFamily="34" charset="0"/>
                                    </a:rPr>
                                    <m:t>𝑠</m:t>
                                  </m:r>
                                </m:e>
                              </m:mr>
                            </m:m>
                          </m:e>
                        </m:d>
                      </m:e>
                    </m:d>
                  </m:oMath>
                </a14:m>
                <a:r>
                  <a:rPr lang="en-US" sz="1600" kern="100" dirty="0">
                    <a:latin typeface="Aptos" panose="020B0004020202020204" pitchFamily="34" charset="0"/>
                    <a:ea typeface="Aptos" panose="020B0004020202020204" pitchFamily="34" charset="0"/>
                    <a:cs typeface="Times New Roman" panose="02020603050405020304" pitchFamily="18" charset="0"/>
                  </a:rPr>
                  <a:t> </a:t>
                </a:r>
              </a:p>
            </p:txBody>
          </p:sp>
        </mc:Choice>
        <mc:Fallback xmlns="">
          <p:sp>
            <p:nvSpPr>
              <p:cNvPr id="3" name="TextBox 2">
                <a:extLst>
                  <a:ext uri="{FF2B5EF4-FFF2-40B4-BE49-F238E27FC236}">
                    <a16:creationId xmlns:a16="http://schemas.microsoft.com/office/drawing/2014/main" id="{1B8BE0DD-36D3-3202-2A78-03E9497A0F80}"/>
                  </a:ext>
                </a:extLst>
              </p:cNvPr>
              <p:cNvSpPr txBox="1">
                <a:spLocks noRot="1" noChangeAspect="1" noMove="1" noResize="1" noEditPoints="1" noAdjustHandles="1" noChangeArrowheads="1" noChangeShapeType="1" noTextEdit="1"/>
              </p:cNvSpPr>
              <p:nvPr/>
            </p:nvSpPr>
            <p:spPr>
              <a:xfrm>
                <a:off x="601577" y="746735"/>
                <a:ext cx="7940842" cy="4207177"/>
              </a:xfrm>
              <a:prstGeom prst="rect">
                <a:avLst/>
              </a:prstGeom>
              <a:blipFill>
                <a:blip r:embed="rId3"/>
                <a:stretch>
                  <a:fillRect l="-845" r="-161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3A023F9-76D8-2B69-20C4-7F1E3D25E4D2}"/>
              </a:ext>
            </a:extLst>
          </p:cNvPr>
          <p:cNvPicPr>
            <a:picLocks noChangeAspect="1"/>
          </p:cNvPicPr>
          <p:nvPr/>
        </p:nvPicPr>
        <p:blipFill>
          <a:blip r:embed="rId4"/>
          <a:stretch>
            <a:fillRect/>
          </a:stretch>
        </p:blipFill>
        <p:spPr>
          <a:xfrm>
            <a:off x="8202847" y="3944693"/>
            <a:ext cx="679145" cy="1009219"/>
          </a:xfrm>
          <a:prstGeom prst="rect">
            <a:avLst/>
          </a:prstGeom>
        </p:spPr>
      </p:pic>
      <p:pic>
        <p:nvPicPr>
          <p:cNvPr id="5" name="Picture 4">
            <a:extLst>
              <a:ext uri="{FF2B5EF4-FFF2-40B4-BE49-F238E27FC236}">
                <a16:creationId xmlns:a16="http://schemas.microsoft.com/office/drawing/2014/main" id="{AA783748-11F4-A192-CEED-DE34BB7EC246}"/>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245030230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2" name="TextBox 1">
            <a:extLst>
              <a:ext uri="{FF2B5EF4-FFF2-40B4-BE49-F238E27FC236}">
                <a16:creationId xmlns:a16="http://schemas.microsoft.com/office/drawing/2014/main" id="{5B728F3E-6177-FE1B-B6CB-BCC41F5C1276}"/>
              </a:ext>
            </a:extLst>
          </p:cNvPr>
          <p:cNvSpPr txBox="1"/>
          <p:nvPr/>
        </p:nvSpPr>
        <p:spPr>
          <a:xfrm>
            <a:off x="3984151" y="331932"/>
            <a:ext cx="11756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400" b="1" i="0" u="none" strike="noStrike" kern="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a:sym typeface="Arial"/>
              </a:rPr>
              <a:t>Chú ý</a:t>
            </a:r>
            <a:endParaRPr kumimoji="0" lang="en-US" sz="2400" b="0" i="0" u="none" strike="noStrike" kern="0" cap="none" spc="0" normalizeH="0" baseline="0" noProof="0" dirty="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8BE0DD-36D3-3202-2A78-03E9497A0F80}"/>
                  </a:ext>
                </a:extLst>
              </p:cNvPr>
              <p:cNvSpPr txBox="1"/>
              <p:nvPr/>
            </p:nvSpPr>
            <p:spPr>
              <a:xfrm>
                <a:off x="816987" y="562764"/>
                <a:ext cx="7510021" cy="4237699"/>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Aptos" panose="020B0004020202020204" pitchFamily="34" charset="0"/>
                    <a:cs typeface="Times New Roman" panose="02020603050405020304" pitchFamily="18" charset="0"/>
                  </a:rPr>
                  <a:t>Xét</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hệ</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trình</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hai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ẩn</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𝑡</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𝑠</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𝑥</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i="1" kern="100">
                                  <a:latin typeface="Cambria Math" panose="02040503050406030204" pitchFamily="18" charset="0"/>
                                  <a:ea typeface="Aptos" panose="020B0004020202020204" pitchFamily="34" charset="0"/>
                                  <a:cs typeface="Arial" panose="020B0604020202020204" pitchFamily="34" charset="0"/>
                                </a:rPr>
                                <m:t>𝑡</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𝑥</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𝑎</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i="1" kern="100">
                                  <a:latin typeface="Cambria Math" panose="02040503050406030204" pitchFamily="18" charset="0"/>
                                  <a:ea typeface="Aptos" panose="020B0004020202020204" pitchFamily="34" charset="0"/>
                                  <a:cs typeface="Arial" panose="020B0604020202020204" pitchFamily="34" charset="0"/>
                                </a:rPr>
                                <m:t>𝑠</m:t>
                              </m:r>
                            </m:e>
                          </m:mr>
                          <m:m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𝑦</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i="1" kern="100">
                                  <a:latin typeface="Cambria Math" panose="02040503050406030204" pitchFamily="18" charset="0"/>
                                  <a:ea typeface="Aptos" panose="020B0004020202020204" pitchFamily="34" charset="0"/>
                                  <a:cs typeface="Arial" panose="020B0604020202020204" pitchFamily="34" charset="0"/>
                                </a:rPr>
                                <m:t>𝑡</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𝑦</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𝑏</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i="1" kern="100">
                                  <a:latin typeface="Cambria Math" panose="02040503050406030204" pitchFamily="18" charset="0"/>
                                  <a:ea typeface="Aptos" panose="020B0004020202020204" pitchFamily="34" charset="0"/>
                                  <a:cs typeface="Arial" panose="020B0604020202020204" pitchFamily="34" charset="0"/>
                                </a:rPr>
                                <m:t>𝑠</m:t>
                              </m:r>
                            </m:e>
                          </m:mr>
                          <m:m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𝑧</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i="1" kern="100">
                                  <a:latin typeface="Cambria Math" panose="02040503050406030204" pitchFamily="18" charset="0"/>
                                  <a:ea typeface="Aptos" panose="020B0004020202020204" pitchFamily="34" charset="0"/>
                                  <a:cs typeface="Arial" panose="020B0604020202020204" pitchFamily="34" charset="0"/>
                                </a:rPr>
                                <m:t>𝑡</m:t>
                              </m:r>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𝑧</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𝑐</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i="1" kern="100">
                                  <a:latin typeface="Cambria Math" panose="02040503050406030204" pitchFamily="18" charset="0"/>
                                  <a:ea typeface="Aptos" panose="020B0004020202020204" pitchFamily="34" charset="0"/>
                                  <a:cs typeface="Arial" panose="020B0604020202020204" pitchFamily="34" charset="0"/>
                                </a:rPr>
                                <m:t>𝑠</m:t>
                              </m:r>
                            </m:e>
                          </m:mr>
                        </m:m>
                      </m:e>
                    </m:d>
                  </m:oMath>
                </a14:m>
                <a:r>
                  <a:rPr lang="en-US" sz="2000" kern="100" dirty="0">
                    <a:latin typeface="Arial" panose="020B0604020202020204" pitchFamily="34" charset="0"/>
                    <a:ea typeface="Aptos" panose="020B0004020202020204" pitchFamily="34" charset="0"/>
                    <a:cs typeface="Times New Roman" panose="02020603050405020304" pitchFamily="18" charset="0"/>
                  </a:rPr>
                  <a:t>Khi </a:t>
                </a:r>
                <a:r>
                  <a:rPr lang="en-US" sz="2000" kern="100" dirty="0" err="1">
                    <a:latin typeface="Arial" panose="020B0604020202020204" pitchFamily="34" charset="0"/>
                    <a:ea typeface="Aptos" panose="020B0004020202020204" pitchFamily="34" charset="0"/>
                    <a:cs typeface="Times New Roman" panose="02020603050405020304" pitchFamily="18" charset="0"/>
                  </a:rPr>
                  <a:t>đó</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163830" algn="l"/>
                  </a:tabLs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cùng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với</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r>
                              <a:rPr lang="en-US" sz="2000" i="1" kern="100">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hệ</a:t>
                </a:r>
                <a:r>
                  <a:rPr lang="en-US" sz="2000" kern="100" dirty="0">
                    <a:latin typeface="Arial" panose="020B0604020202020204" pitchFamily="34" charset="0"/>
                    <a:ea typeface="Aptos" panose="020B0004020202020204" pitchFamily="34" charset="0"/>
                    <a:cs typeface="Times New Roman" panose="02020603050405020304" pitchFamily="18" charset="0"/>
                  </a:rPr>
                  <a:t> (*) </a:t>
                </a:r>
                <a:r>
                  <a:rPr lang="en-US" sz="2000" kern="100" dirty="0" err="1">
                    <a:latin typeface="Arial" panose="020B0604020202020204" pitchFamily="34" charset="0"/>
                    <a:ea typeface="Aptos" panose="020B0004020202020204" pitchFamily="34" charset="0"/>
                    <a:cs typeface="Times New Roman" panose="02020603050405020304" pitchFamily="18" charset="0"/>
                  </a:rPr>
                  <a:t>vô</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nghiệm</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163830" algn="l"/>
                  </a:tabLs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Hệ</a:t>
                </a:r>
                <a:r>
                  <a:rPr lang="en-US" sz="2000" kern="100" dirty="0">
                    <a:latin typeface="Arial" panose="020B0604020202020204" pitchFamily="34" charset="0"/>
                    <a:ea typeface="Aptos" panose="020B0004020202020204" pitchFamily="34" charset="0"/>
                    <a:cs typeface="Times New Roman" panose="02020603050405020304" pitchFamily="18" charset="0"/>
                  </a:rPr>
                  <a:t> (*)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vô</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số</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nghiệm</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163830" algn="l"/>
                  </a:tabLst>
                </a:pP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cắt</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Hệ</a:t>
                </a:r>
                <a:r>
                  <a:rPr lang="en-US" sz="2000" kern="100" dirty="0">
                    <a:latin typeface="Arial" panose="020B0604020202020204" pitchFamily="34" charset="0"/>
                    <a:ea typeface="Aptos" panose="020B0004020202020204" pitchFamily="34" charset="0"/>
                    <a:cs typeface="Times New Roman" panose="02020603050405020304" pitchFamily="18" charset="0"/>
                  </a:rPr>
                  <a:t> (*)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nghiệm</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duy</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nhất</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163830" algn="l"/>
                  </a:tabLst>
                </a:pP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1</m:t>
                        </m:r>
                      </m:sub>
                    </m:sSub>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và</a:t>
                </a:r>
                <a:r>
                  <a:rPr lang="en-US"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chéo</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nhau</a:t>
                </a:r>
                <a:r>
                  <a:rPr lang="en-US" sz="2000" dirty="0">
                    <a:latin typeface="Arial" panose="020B0604020202020204" pitchFamily="34" charset="0"/>
                    <a:ea typeface="Aptos" panose="020B0004020202020204" pitchFamily="34" charset="0"/>
                  </a:rPr>
                  <a:t> </a:t>
                </a:r>
                <a14:m>
                  <m:oMath xmlns:m="http://schemas.openxmlformats.org/officeDocument/2006/math">
                    <m:r>
                      <a:rPr lang="en-US" sz="20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en-US" sz="2000">
                                <a:latin typeface="Cambria Math" panose="02040503050406030204" pitchFamily="18" charset="0"/>
                                <a:ea typeface="Aptos" panose="020B0004020202020204" pitchFamily="34" charset="0"/>
                                <a:cs typeface="Arial" panose="020B0604020202020204" pitchFamily="34" charset="0"/>
                              </a:rPr>
                              <m:t>1</m:t>
                            </m:r>
                          </m:sub>
                        </m:sSub>
                      </m:e>
                    </m:acc>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và</a:t>
                </a:r>
                <a:r>
                  <a:rPr lang="en-US"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en-US" sz="2000">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không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cùng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phương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và</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hệ</a:t>
                </a:r>
                <a:r>
                  <a:rPr lang="en-US" sz="2000" dirty="0">
                    <a:latin typeface="Arial" panose="020B0604020202020204" pitchFamily="34" charset="0"/>
                    <a:ea typeface="Aptos" panose="020B0004020202020204" pitchFamily="34" charset="0"/>
                  </a:rPr>
                  <a:t> (*) </a:t>
                </a:r>
                <a:r>
                  <a:rPr lang="en-US" sz="2000" dirty="0" err="1">
                    <a:latin typeface="Arial" panose="020B0604020202020204" pitchFamily="34" charset="0"/>
                    <a:ea typeface="Aptos" panose="020B0004020202020204" pitchFamily="34" charset="0"/>
                  </a:rPr>
                  <a:t>vô</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nghiệm</a:t>
                </a:r>
                <a:r>
                  <a:rPr lang="en-US" sz="2000" dirty="0">
                    <a:latin typeface="Arial" panose="020B0604020202020204" pitchFamily="34" charset="0"/>
                    <a:ea typeface="Aptos" panose="020B0004020202020204" pitchFamily="34"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B8BE0DD-36D3-3202-2A78-03E9497A0F80}"/>
                  </a:ext>
                </a:extLst>
              </p:cNvPr>
              <p:cNvSpPr txBox="1">
                <a:spLocks noRot="1" noChangeAspect="1" noMove="1" noResize="1" noEditPoints="1" noAdjustHandles="1" noChangeArrowheads="1" noChangeShapeType="1" noTextEdit="1"/>
              </p:cNvSpPr>
              <p:nvPr/>
            </p:nvSpPr>
            <p:spPr>
              <a:xfrm>
                <a:off x="816987" y="562764"/>
                <a:ext cx="7510021" cy="4237699"/>
              </a:xfrm>
              <a:prstGeom prst="rect">
                <a:avLst/>
              </a:prstGeom>
              <a:blipFill>
                <a:blip r:embed="rId3"/>
                <a:stretch>
                  <a:fillRect l="-893" r="-893" b="-143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3A023F9-76D8-2B69-20C4-7F1E3D25E4D2}"/>
              </a:ext>
            </a:extLst>
          </p:cNvPr>
          <p:cNvPicPr>
            <a:picLocks noChangeAspect="1"/>
          </p:cNvPicPr>
          <p:nvPr/>
        </p:nvPicPr>
        <p:blipFill>
          <a:blip r:embed="rId4"/>
          <a:stretch>
            <a:fillRect/>
          </a:stretch>
        </p:blipFill>
        <p:spPr>
          <a:xfrm>
            <a:off x="8125283" y="300092"/>
            <a:ext cx="679145" cy="1009219"/>
          </a:xfrm>
          <a:prstGeom prst="rect">
            <a:avLst/>
          </a:prstGeom>
        </p:spPr>
      </p:pic>
    </p:spTree>
    <p:extLst>
      <p:ext uri="{BB962C8B-B14F-4D97-AF65-F5344CB8AC3E}">
        <p14:creationId xmlns:p14="http://schemas.microsoft.com/office/powerpoint/2010/main" val="13230576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A514A4-BED7-9C73-28DF-5B0EBBBA9FDB}"/>
                  </a:ext>
                </a:extLst>
              </p:cNvPr>
              <p:cNvSpPr txBox="1"/>
              <p:nvPr/>
            </p:nvSpPr>
            <p:spPr>
              <a:xfrm>
                <a:off x="662741" y="1110249"/>
                <a:ext cx="7818516" cy="1639167"/>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ct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r>
                      <a:rPr lang="pt-BR" sz="2000"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en-US" sz="2000" i="1">
                                <a:latin typeface="Cambria Math" panose="02040503050406030204" pitchFamily="18" charset="0"/>
                                <a:ea typeface="Times New Roman" panose="02020603050405020304" pitchFamily="18" charset="0"/>
                                <a:cs typeface="Arial" panose="020B0604020202020204" pitchFamily="34" charset="0"/>
                              </a:rPr>
                              <m:t>𝑡</m:t>
                            </m:r>
                          </m:e>
                          <m:e>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3</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𝑡</m:t>
                            </m:r>
                            <m:r>
                              <a:rPr lang="pt-BR" sz="2000" i="1">
                                <a:latin typeface="Cambria Math" panose="02040503050406030204" pitchFamily="18" charset="0"/>
                                <a:ea typeface="Times New Roman" panose="02020603050405020304" pitchFamily="18" charset="0"/>
                                <a:cs typeface="Arial" panose="020B0604020202020204" pitchFamily="34" charset="0"/>
                              </a:rPr>
                              <m:t>  </m:t>
                            </m:r>
                          </m:e>
                          <m:e>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𝑡</m:t>
                            </m:r>
                            <m:r>
                              <a:rPr lang="pt-BR" sz="2000" i="1">
                                <a:latin typeface="Cambria Math" panose="02040503050406030204" pitchFamily="18" charset="0"/>
                                <a:ea typeface="Times New Roman" panose="02020603050405020304" pitchFamily="18" charset="0"/>
                                <a:cs typeface="Arial" panose="020B0604020202020204" pitchFamily="34" charset="0"/>
                              </a:rPr>
                              <m:t>   </m:t>
                            </m:r>
                          </m:e>
                        </m:eqArr>
                      </m:e>
                    </m:d>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r>
                      <a:rPr lang="pt-BR" sz="2000"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pt-BR"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𝑠</m:t>
                            </m:r>
                            <m:r>
                              <a:rPr lang="pt-BR" sz="2000" i="1">
                                <a:latin typeface="Cambria Math" panose="02040503050406030204" pitchFamily="18" charset="0"/>
                                <a:ea typeface="Times New Roman" panose="02020603050405020304" pitchFamily="18" charset="0"/>
                                <a:cs typeface="Arial" panose="020B0604020202020204" pitchFamily="34" charset="0"/>
                              </a:rPr>
                              <m:t>          </m:t>
                            </m:r>
                          </m:e>
                          <m:e>
                            <m:r>
                              <a:rPr lang="pt-BR"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pt-BR" sz="2000" i="1">
                                <a:latin typeface="Cambria Math" panose="02040503050406030204" pitchFamily="18" charset="0"/>
                                <a:ea typeface="Times New Roman" panose="02020603050405020304" pitchFamily="18" charset="0"/>
                                <a:cs typeface="Arial" panose="020B0604020202020204" pitchFamily="34" charset="0"/>
                              </a:rPr>
                              <m:t>𝑠</m:t>
                            </m:r>
                          </m:e>
                          <m:e>
                            <m:r>
                              <a:rPr lang="pt-BR" sz="2000" i="1">
                                <a:latin typeface="Cambria Math" panose="02040503050406030204" pitchFamily="18" charset="0"/>
                                <a:ea typeface="Cambria Math" panose="02040503050406030204" pitchFamily="18" charset="0"/>
                                <a:cs typeface="Cambria Math" panose="02040503050406030204" pitchFamily="18" charset="0"/>
                              </a:rPr>
                              <m:t>𝑧</m:t>
                            </m:r>
                            <m:r>
                              <a:rPr lang="pt-BR" sz="2000" i="1">
                                <a:latin typeface="Cambria Math" panose="02040503050406030204" pitchFamily="18" charset="0"/>
                                <a:ea typeface="Cambria Math" panose="02040503050406030204" pitchFamily="18" charset="0"/>
                                <a:cs typeface="Cambria Math" panose="02040503050406030204" pitchFamily="18" charset="0"/>
                              </a:rPr>
                              <m:t>=</m:t>
                            </m:r>
                            <m:r>
                              <a:rPr lang="pt-BR" sz="2000" i="1">
                                <a:latin typeface="Cambria Math" panose="02040503050406030204" pitchFamily="18" charset="0"/>
                                <a:ea typeface="Cambria Math" panose="02040503050406030204" pitchFamily="18" charset="0"/>
                                <a:cs typeface="Cambria Math" panose="02040503050406030204" pitchFamily="18" charset="0"/>
                              </a:rPr>
                              <m:t>3</m:t>
                            </m:r>
                            <m:r>
                              <a:rPr lang="pt-BR" sz="2000" i="1">
                                <a:latin typeface="Cambria Math" panose="02040503050406030204" pitchFamily="18" charset="0"/>
                                <a:ea typeface="Cambria Math" panose="02040503050406030204" pitchFamily="18" charset="0"/>
                                <a:cs typeface="Cambria Math" panose="02040503050406030204" pitchFamily="18" charset="0"/>
                              </a:rPr>
                              <m:t>𝑠</m:t>
                            </m:r>
                            <m:r>
                              <a:rPr lang="pt-BR" sz="2000" i="1">
                                <a:latin typeface="Cambria Math" panose="02040503050406030204" pitchFamily="18" charset="0"/>
                                <a:ea typeface="Cambria Math" panose="02040503050406030204" pitchFamily="18" charset="0"/>
                                <a:cs typeface="Cambria Math" panose="02040503050406030204" pitchFamily="18" charset="0"/>
                              </a:rPr>
                              <m:t>        </m:t>
                            </m:r>
                          </m:e>
                        </m:eqArr>
                      </m:e>
                    </m:d>
                  </m:oMath>
                </a14:m>
                <a:endParaRPr lang="en-US" sz="2000" kern="1200" dirty="0">
                  <a:solidFill>
                    <a:prstClr val="black"/>
                  </a:solidFill>
                  <a:latin typeface="+mn-lt"/>
                  <a:ea typeface="+mn-ea"/>
                  <a:cs typeface="Arial" panose="020B0604020202020204" pitchFamily="34" charset="0"/>
                </a:endParaRPr>
              </a:p>
            </p:txBody>
          </p:sp>
        </mc:Choice>
        <mc:Fallback xmlns="">
          <p:sp>
            <p:nvSpPr>
              <p:cNvPr id="5" name="TextBox 4">
                <a:extLst>
                  <a:ext uri="{FF2B5EF4-FFF2-40B4-BE49-F238E27FC236}">
                    <a16:creationId xmlns:a16="http://schemas.microsoft.com/office/drawing/2014/main" id="{66A514A4-BED7-9C73-28DF-5B0EBBBA9FDB}"/>
                  </a:ext>
                </a:extLst>
              </p:cNvPr>
              <p:cNvSpPr txBox="1">
                <a:spLocks noRot="1" noChangeAspect="1" noMove="1" noResize="1" noEditPoints="1" noAdjustHandles="1" noChangeArrowheads="1" noChangeShapeType="1" noTextEdit="1"/>
              </p:cNvSpPr>
              <p:nvPr/>
            </p:nvSpPr>
            <p:spPr>
              <a:xfrm>
                <a:off x="662741" y="1110249"/>
                <a:ext cx="7818516" cy="1639167"/>
              </a:xfrm>
              <a:prstGeom prst="rect">
                <a:avLst/>
              </a:prstGeom>
              <a:blipFill>
                <a:blip r:embed="rId3"/>
                <a:stretch>
                  <a:fillRect l="-85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FF2F6265-BF9B-FFE2-4645-2AD50D8433F5}"/>
              </a:ext>
            </a:extLst>
          </p:cNvPr>
          <p:cNvGrpSpPr/>
          <p:nvPr/>
        </p:nvGrpSpPr>
        <p:grpSpPr>
          <a:xfrm>
            <a:off x="3514828" y="371109"/>
            <a:ext cx="2114343" cy="739140"/>
            <a:chOff x="1624734" y="1360680"/>
            <a:chExt cx="5309466" cy="1569778"/>
          </a:xfrm>
        </p:grpSpPr>
        <p:sp>
          <p:nvSpPr>
            <p:cNvPr id="9" name="Rectangle 8">
              <a:extLst>
                <a:ext uri="{FF2B5EF4-FFF2-40B4-BE49-F238E27FC236}">
                  <a16:creationId xmlns:a16="http://schemas.microsoft.com/office/drawing/2014/main" id="{2FA100A8-D1D4-6BEB-E403-E648885EE3D8}"/>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13" name="Rectangle 12">
              <a:extLst>
                <a:ext uri="{FF2B5EF4-FFF2-40B4-BE49-F238E27FC236}">
                  <a16:creationId xmlns:a16="http://schemas.microsoft.com/office/drawing/2014/main" id="{938D0904-31E4-992F-7C8F-D6B5C1F9BB30}"/>
                </a:ext>
              </a:extLst>
            </p:cNvPr>
            <p:cNvSpPr/>
            <p:nvPr/>
          </p:nvSpPr>
          <p:spPr>
            <a:xfrm>
              <a:off x="1882801" y="1549559"/>
              <a:ext cx="4793328" cy="1192020"/>
            </a:xfrm>
            <a:prstGeom prst="rect">
              <a:avLst/>
            </a:prstGeom>
            <a:solidFill>
              <a:srgbClr val="D1F3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ea typeface="+mn-ea"/>
                  <a:cs typeface="Arial" panose="020B0604020202020204" pitchFamily="34" charset="0"/>
                </a:rPr>
                <a:t>Luyện</a:t>
              </a:r>
              <a:r>
                <a:rPr lang="en-US" sz="2200" b="1" kern="1200" dirty="0">
                  <a:solidFill>
                    <a:prstClr val="black"/>
                  </a:solidFill>
                  <a:ea typeface="+mn-ea"/>
                  <a:cs typeface="Arial" panose="020B0604020202020204" pitchFamily="34" charset="0"/>
                </a:rPr>
                <a:t> </a:t>
              </a:r>
              <a:r>
                <a:rPr lang="en-US" sz="2200" b="1" kern="1200" dirty="0" err="1">
                  <a:solidFill>
                    <a:prstClr val="black"/>
                  </a:solidFill>
                  <a:ea typeface="+mn-ea"/>
                  <a:cs typeface="Arial" panose="020B0604020202020204" pitchFamily="34" charset="0"/>
                </a:rPr>
                <a:t>tập</a:t>
              </a:r>
              <a:r>
                <a:rPr lang="en-US" sz="2200" b="1" kern="1200" dirty="0">
                  <a:solidFill>
                    <a:prstClr val="black"/>
                  </a:solidFill>
                  <a:ea typeface="+mn-ea"/>
                  <a:cs typeface="Arial" panose="020B0604020202020204" pitchFamily="34" charset="0"/>
                </a:rPr>
                <a:t> 10</a:t>
              </a:r>
              <a:endPar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grpSp>
      <p:sp>
        <p:nvSpPr>
          <p:cNvPr id="4" name="TextBox 3">
            <a:extLst>
              <a:ext uri="{FF2B5EF4-FFF2-40B4-BE49-F238E27FC236}">
                <a16:creationId xmlns:a16="http://schemas.microsoft.com/office/drawing/2014/main" id="{71EE7929-F977-27F5-324E-CA7BDFC845E1}"/>
              </a:ext>
            </a:extLst>
          </p:cNvPr>
          <p:cNvSpPr txBox="1"/>
          <p:nvPr/>
        </p:nvSpPr>
        <p:spPr>
          <a:xfrm>
            <a:off x="295778" y="294522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794F78-6A52-BFD3-FE04-5CF2DA51F293}"/>
                  </a:ext>
                </a:extLst>
              </p:cNvPr>
              <p:cNvSpPr txBox="1"/>
              <p:nvPr/>
            </p:nvSpPr>
            <p:spPr>
              <a:xfrm>
                <a:off x="1209843" y="2838351"/>
                <a:ext cx="7386452" cy="207909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thẳng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đi</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qua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điểm</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A</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1</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3</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1</m:t>
                    </m:r>
                    <m:r>
                      <a:rPr lang="en-US" sz="2000" kern="100">
                        <a:effectLst/>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có</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vectơ</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chỉ</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phương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1</m:t>
                                </m:r>
                              </m:sub>
                            </m:sSub>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2</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1</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i="1"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1</m:t>
                    </m:r>
                    <m:r>
                      <a:rPr lang="en-US" sz="2000" kern="100">
                        <a:effectLst/>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thắng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đi</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qua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điểm</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B</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0</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1</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0</m:t>
                    </m:r>
                    <m:r>
                      <a:rPr lang="en-US" sz="2000" kern="100">
                        <a:effectLst/>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có</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vectơ</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chỉ</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err="1">
                    <a:effectLst/>
                    <a:latin typeface="Arial" panose="020B0604020202020204" pitchFamily="34" charset="0"/>
                    <a:ea typeface="Aptos" panose="020B0004020202020204" pitchFamily="34" charset="0"/>
                    <a:cs typeface="Times New Roman" panose="02020603050405020304" pitchFamily="18" charset="0"/>
                  </a:rPr>
                  <a:t>phương</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en-US" sz="2000" kern="100">
                                    <a:effectLst/>
                                    <a:latin typeface="Cambria Math" panose="02040503050406030204" pitchFamily="18" charset="0"/>
                                    <a:ea typeface="Aptos" panose="020B0004020202020204" pitchFamily="34" charset="0"/>
                                    <a:cs typeface="Arial" panose="020B0604020202020204" pitchFamily="34" charset="0"/>
                                  </a:rPr>
                                  <m:t>2</m:t>
                                </m:r>
                              </m:sub>
                            </m:sSub>
                          </m:sub>
                        </m:sSub>
                      </m:e>
                    </m:acc>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1</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2</m:t>
                    </m:r>
                    <m:r>
                      <a:rPr lang="en-US" sz="2000" kern="100">
                        <a:effectLst/>
                        <a:latin typeface="Cambria Math" panose="02040503050406030204" pitchFamily="18" charset="0"/>
                        <a:ea typeface="Aptos" panose="020B0004020202020204" pitchFamily="34" charset="0"/>
                        <a:cs typeface="Arial" panose="020B0604020202020204" pitchFamily="34" charset="0"/>
                      </a:rPr>
                      <m:t>;</m:t>
                    </m:r>
                    <m:r>
                      <a:rPr lang="en-US" sz="2000" kern="100">
                        <a:effectLst/>
                        <a:latin typeface="Cambria Math" panose="02040503050406030204" pitchFamily="18" charset="0"/>
                        <a:ea typeface="Aptos" panose="020B0004020202020204" pitchFamily="34" charset="0"/>
                        <a:cs typeface="Arial" panose="020B0604020202020204" pitchFamily="34" charset="0"/>
                      </a:rPr>
                      <m:t>3</m:t>
                    </m:r>
                    <m:r>
                      <a:rPr lang="en-US" sz="2000" kern="100">
                        <a:effectLst/>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E794F78-6A52-BFD3-FE04-5CF2DA51F293}"/>
                  </a:ext>
                </a:extLst>
              </p:cNvPr>
              <p:cNvSpPr txBox="1">
                <a:spLocks noRot="1" noChangeAspect="1" noMove="1" noResize="1" noEditPoints="1" noAdjustHandles="1" noChangeArrowheads="1" noChangeShapeType="1" noTextEdit="1"/>
              </p:cNvSpPr>
              <p:nvPr/>
            </p:nvSpPr>
            <p:spPr>
              <a:xfrm>
                <a:off x="1209843" y="2838351"/>
                <a:ext cx="7386452" cy="2079095"/>
              </a:xfrm>
              <a:prstGeom prst="rect">
                <a:avLst/>
              </a:prstGeom>
              <a:blipFill>
                <a:blip r:embed="rId4"/>
                <a:stretch>
                  <a:fillRect l="-825" r="-1815" b="-293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5887C08-04C4-F42D-602B-7AED9DFC04F4}"/>
              </a:ext>
            </a:extLst>
          </p:cNvPr>
          <p:cNvPicPr>
            <a:picLocks noChangeAspect="1"/>
          </p:cNvPicPr>
          <p:nvPr/>
        </p:nvPicPr>
        <p:blipFill>
          <a:blip r:embed="rId5"/>
          <a:stretch>
            <a:fillRect/>
          </a:stretch>
        </p:blipFill>
        <p:spPr>
          <a:xfrm>
            <a:off x="7792059" y="239084"/>
            <a:ext cx="700804" cy="871165"/>
          </a:xfrm>
          <a:prstGeom prst="rect">
            <a:avLst/>
          </a:prstGeom>
        </p:spPr>
      </p:pic>
    </p:spTree>
    <p:extLst>
      <p:ext uri="{BB962C8B-B14F-4D97-AF65-F5344CB8AC3E}">
        <p14:creationId xmlns:p14="http://schemas.microsoft.com/office/powerpoint/2010/main" val="249385704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A514A4-BED7-9C73-28DF-5B0EBBBA9FDB}"/>
                  </a:ext>
                </a:extLst>
              </p:cNvPr>
              <p:cNvSpPr txBox="1"/>
              <p:nvPr/>
            </p:nvSpPr>
            <p:spPr>
              <a:xfrm>
                <a:off x="662741" y="1110249"/>
                <a:ext cx="7818516" cy="1639167"/>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ct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r>
                      <a:rPr lang="pt-BR" sz="2000"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=1+2</m:t>
                            </m:r>
                            <m:r>
                              <a:rPr lang="en-US" sz="2000" i="1">
                                <a:latin typeface="Cambria Math" panose="02040503050406030204" pitchFamily="18" charset="0"/>
                                <a:ea typeface="Times New Roman" panose="02020603050405020304" pitchFamily="18" charset="0"/>
                                <a:cs typeface="Arial" panose="020B0604020202020204" pitchFamily="34" charset="0"/>
                              </a:rPr>
                              <m:t>𝑡</m:t>
                            </m:r>
                          </m:e>
                          <m:e>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=3+</m:t>
                            </m:r>
                            <m:r>
                              <a:rPr lang="en-US" sz="2000" i="1">
                                <a:latin typeface="Cambria Math" panose="02040503050406030204" pitchFamily="18" charset="0"/>
                                <a:ea typeface="Times New Roman" panose="02020603050405020304" pitchFamily="18" charset="0"/>
                                <a:cs typeface="Arial" panose="020B0604020202020204" pitchFamily="34" charset="0"/>
                              </a:rPr>
                              <m:t>𝑡</m:t>
                            </m:r>
                            <m:r>
                              <a:rPr lang="pt-BR" sz="2000" i="1">
                                <a:latin typeface="Cambria Math" panose="02040503050406030204" pitchFamily="18" charset="0"/>
                                <a:ea typeface="Times New Roman" panose="02020603050405020304" pitchFamily="18" charset="0"/>
                                <a:cs typeface="Arial" panose="020B0604020202020204" pitchFamily="34" charset="0"/>
                              </a:rPr>
                              <m:t>  </m:t>
                            </m:r>
                          </m:e>
                          <m:e>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𝑡</m:t>
                            </m:r>
                            <m:r>
                              <a:rPr lang="pt-BR" sz="2000" i="1">
                                <a:latin typeface="Cambria Math" panose="02040503050406030204" pitchFamily="18" charset="0"/>
                                <a:ea typeface="Times New Roman" panose="02020603050405020304" pitchFamily="18" charset="0"/>
                                <a:cs typeface="Arial" panose="020B0604020202020204" pitchFamily="34" charset="0"/>
                              </a:rPr>
                              <m:t>   </m:t>
                            </m:r>
                          </m:e>
                        </m:eqArr>
                      </m:e>
                    </m:d>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r>
                      <a:rPr lang="pt-BR" sz="2000"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pt-BR"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𝑠</m:t>
                            </m:r>
                            <m:r>
                              <a:rPr lang="pt-BR" sz="2000" i="1">
                                <a:latin typeface="Cambria Math" panose="02040503050406030204" pitchFamily="18" charset="0"/>
                                <a:ea typeface="Times New Roman" panose="02020603050405020304" pitchFamily="18" charset="0"/>
                                <a:cs typeface="Arial" panose="020B0604020202020204" pitchFamily="34" charset="0"/>
                              </a:rPr>
                              <m:t>          </m:t>
                            </m:r>
                          </m:e>
                          <m:e>
                            <m:r>
                              <a:rPr lang="pt-BR"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=1+2</m:t>
                            </m:r>
                            <m:r>
                              <a:rPr lang="pt-BR" sz="2000" i="1">
                                <a:latin typeface="Cambria Math" panose="02040503050406030204" pitchFamily="18" charset="0"/>
                                <a:ea typeface="Times New Roman" panose="02020603050405020304" pitchFamily="18" charset="0"/>
                                <a:cs typeface="Arial" panose="020B0604020202020204" pitchFamily="34" charset="0"/>
                              </a:rPr>
                              <m:t>𝑠</m:t>
                            </m:r>
                          </m:e>
                          <m:e>
                            <m:r>
                              <a:rPr lang="pt-BR" sz="2000" i="1">
                                <a:latin typeface="Cambria Math" panose="02040503050406030204" pitchFamily="18" charset="0"/>
                                <a:ea typeface="Cambria Math" panose="02040503050406030204" pitchFamily="18" charset="0"/>
                                <a:cs typeface="Cambria Math" panose="02040503050406030204" pitchFamily="18" charset="0"/>
                              </a:rPr>
                              <m:t>𝑧</m:t>
                            </m:r>
                            <m:r>
                              <a:rPr lang="pt-BR" sz="2000" i="1">
                                <a:latin typeface="Cambria Math" panose="02040503050406030204" pitchFamily="18" charset="0"/>
                                <a:ea typeface="Cambria Math" panose="02040503050406030204" pitchFamily="18" charset="0"/>
                                <a:cs typeface="Cambria Math" panose="02040503050406030204" pitchFamily="18" charset="0"/>
                              </a:rPr>
                              <m:t>=3</m:t>
                            </m:r>
                            <m:r>
                              <a:rPr lang="pt-BR" sz="2000" i="1">
                                <a:latin typeface="Cambria Math" panose="02040503050406030204" pitchFamily="18" charset="0"/>
                                <a:ea typeface="Cambria Math" panose="02040503050406030204" pitchFamily="18" charset="0"/>
                                <a:cs typeface="Cambria Math" panose="02040503050406030204" pitchFamily="18" charset="0"/>
                              </a:rPr>
                              <m:t>𝑠</m:t>
                            </m:r>
                            <m:r>
                              <a:rPr lang="pt-BR" sz="2000" i="1">
                                <a:latin typeface="Cambria Math" panose="02040503050406030204" pitchFamily="18" charset="0"/>
                                <a:ea typeface="Cambria Math" panose="02040503050406030204" pitchFamily="18" charset="0"/>
                                <a:cs typeface="Cambria Math" panose="02040503050406030204" pitchFamily="18" charset="0"/>
                              </a:rPr>
                              <m:t>        </m:t>
                            </m:r>
                          </m:e>
                        </m:eqArr>
                      </m:e>
                    </m:d>
                  </m:oMath>
                </a14:m>
                <a:endParaRPr lang="en-US" sz="2000" kern="1200" dirty="0">
                  <a:solidFill>
                    <a:prstClr val="black"/>
                  </a:solidFill>
                  <a:latin typeface="+mn-lt"/>
                  <a:ea typeface="+mn-ea"/>
                  <a:cs typeface="Arial" panose="020B0604020202020204" pitchFamily="34" charset="0"/>
                </a:endParaRPr>
              </a:p>
            </p:txBody>
          </p:sp>
        </mc:Choice>
        <mc:Fallback xmlns="">
          <p:sp>
            <p:nvSpPr>
              <p:cNvPr id="5" name="TextBox 4">
                <a:extLst>
                  <a:ext uri="{FF2B5EF4-FFF2-40B4-BE49-F238E27FC236}">
                    <a16:creationId xmlns:a16="http://schemas.microsoft.com/office/drawing/2014/main" id="{66A514A4-BED7-9C73-28DF-5B0EBBBA9FDB}"/>
                  </a:ext>
                </a:extLst>
              </p:cNvPr>
              <p:cNvSpPr txBox="1">
                <a:spLocks noRot="1" noChangeAspect="1" noMove="1" noResize="1" noEditPoints="1" noAdjustHandles="1" noChangeArrowheads="1" noChangeShapeType="1" noTextEdit="1"/>
              </p:cNvSpPr>
              <p:nvPr/>
            </p:nvSpPr>
            <p:spPr>
              <a:xfrm>
                <a:off x="662741" y="1110249"/>
                <a:ext cx="7818516" cy="1639167"/>
              </a:xfrm>
              <a:prstGeom prst="rect">
                <a:avLst/>
              </a:prstGeom>
              <a:blipFill>
                <a:blip r:embed="rId3"/>
                <a:stretch>
                  <a:fillRect l="-85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FF2F6265-BF9B-FFE2-4645-2AD50D8433F5}"/>
              </a:ext>
            </a:extLst>
          </p:cNvPr>
          <p:cNvGrpSpPr/>
          <p:nvPr/>
        </p:nvGrpSpPr>
        <p:grpSpPr>
          <a:xfrm>
            <a:off x="3514828" y="371109"/>
            <a:ext cx="2114343" cy="739140"/>
            <a:chOff x="1624734" y="1360680"/>
            <a:chExt cx="5309466" cy="1569778"/>
          </a:xfrm>
        </p:grpSpPr>
        <p:sp>
          <p:nvSpPr>
            <p:cNvPr id="9" name="Rectangle 8">
              <a:extLst>
                <a:ext uri="{FF2B5EF4-FFF2-40B4-BE49-F238E27FC236}">
                  <a16:creationId xmlns:a16="http://schemas.microsoft.com/office/drawing/2014/main" id="{2FA100A8-D1D4-6BEB-E403-E648885EE3D8}"/>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sp>
          <p:nvSpPr>
            <p:cNvPr id="13" name="Rectangle 12">
              <a:extLst>
                <a:ext uri="{FF2B5EF4-FFF2-40B4-BE49-F238E27FC236}">
                  <a16:creationId xmlns:a16="http://schemas.microsoft.com/office/drawing/2014/main" id="{938D0904-31E4-992F-7C8F-D6B5C1F9BB30}"/>
                </a:ext>
              </a:extLst>
            </p:cNvPr>
            <p:cNvSpPr/>
            <p:nvPr/>
          </p:nvSpPr>
          <p:spPr>
            <a:xfrm>
              <a:off x="1882801" y="1549559"/>
              <a:ext cx="4793328" cy="1192020"/>
            </a:xfrm>
            <a:prstGeom prst="rect">
              <a:avLst/>
            </a:prstGeom>
            <a:solidFill>
              <a:srgbClr val="D1F3FF"/>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ea typeface="+mn-ea"/>
                  <a:cs typeface="Arial" panose="020B0604020202020204" pitchFamily="34" charset="0"/>
                </a:rPr>
                <a:t>Luyện</a:t>
              </a:r>
              <a:r>
                <a:rPr lang="en-US" sz="2200" b="1" kern="1200" dirty="0">
                  <a:solidFill>
                    <a:prstClr val="black"/>
                  </a:solidFill>
                  <a:ea typeface="+mn-ea"/>
                  <a:cs typeface="Arial" panose="020B0604020202020204" pitchFamily="34" charset="0"/>
                </a:rPr>
                <a:t> </a:t>
              </a:r>
              <a:r>
                <a:rPr lang="en-US" sz="2200" b="1" kern="1200" dirty="0" err="1">
                  <a:solidFill>
                    <a:prstClr val="black"/>
                  </a:solidFill>
                  <a:ea typeface="+mn-ea"/>
                  <a:cs typeface="Arial" panose="020B0604020202020204" pitchFamily="34" charset="0"/>
                </a:rPr>
                <a:t>tập</a:t>
              </a:r>
              <a:r>
                <a:rPr lang="en-US" sz="2200" b="1" kern="1200" dirty="0">
                  <a:solidFill>
                    <a:prstClr val="black"/>
                  </a:solidFill>
                  <a:ea typeface="+mn-ea"/>
                  <a:cs typeface="Arial" panose="020B0604020202020204" pitchFamily="34" charset="0"/>
                </a:rPr>
                <a:t> 10</a:t>
              </a:r>
              <a:endPar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grpSp>
      <p:sp>
        <p:nvSpPr>
          <p:cNvPr id="4" name="TextBox 3">
            <a:extLst>
              <a:ext uri="{FF2B5EF4-FFF2-40B4-BE49-F238E27FC236}">
                <a16:creationId xmlns:a16="http://schemas.microsoft.com/office/drawing/2014/main" id="{71EE7929-F977-27F5-324E-CA7BDFC845E1}"/>
              </a:ext>
            </a:extLst>
          </p:cNvPr>
          <p:cNvSpPr txBox="1"/>
          <p:nvPr/>
        </p:nvSpPr>
        <p:spPr>
          <a:xfrm>
            <a:off x="295778" y="294522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794F78-6A52-BFD3-FE04-5CF2DA51F293}"/>
                  </a:ext>
                </a:extLst>
              </p:cNvPr>
              <p:cNvSpPr txBox="1"/>
              <p:nvPr/>
            </p:nvSpPr>
            <p:spPr>
              <a:xfrm>
                <a:off x="2183619" y="2946623"/>
                <a:ext cx="5428463" cy="1854097"/>
              </a:xfrm>
              <a:prstGeom prst="rect">
                <a:avLst/>
              </a:prstGeom>
              <a:noFill/>
            </p:spPr>
            <p:txBody>
              <a:bodyPr wrap="square">
                <a:spAutoFit/>
              </a:bodyPr>
              <a:lstStyle/>
              <a:p>
                <a:pPr algn="just">
                  <a:lnSpc>
                    <a:spcPct val="150000"/>
                  </a:lnSpc>
                  <a:spcAft>
                    <a:spcPts val="800"/>
                  </a:spcAft>
                </a:pPr>
                <a:r>
                  <a:rPr lang="en-US" sz="2000" dirty="0" err="1">
                    <a:latin typeface="Arial" panose="020B0604020202020204" pitchFamily="34" charset="0"/>
                    <a:ea typeface="Aptos" panose="020B0004020202020204" pitchFamily="34" charset="0"/>
                  </a:rPr>
                  <a:t>Có</a:t>
                </a:r>
                <a:r>
                  <a:rPr lang="en-US" sz="2000" dirty="0">
                    <a:latin typeface="Arial" panose="020B0604020202020204" pitchFamily="34" charset="0"/>
                    <a:ea typeface="Aptos" panose="020B0004020202020204" pitchFamily="34" charset="0"/>
                  </a:rPr>
                  <a:t> </a:t>
                </a:r>
                <a14:m>
                  <m:oMath xmlns:m="http://schemas.openxmlformats.org/officeDocument/2006/math">
                    <m:d>
                      <m:dPr>
                        <m:begChr m:val="["/>
                        <m:endChr m:val="]"/>
                        <m:ctrlPr>
                          <a:rPr lang="en-US" sz="2000" i="1">
                            <a:latin typeface="Cambria Math" panose="02040503050406030204" pitchFamily="18" charset="0"/>
                            <a:cs typeface="Arial" panose="020B0604020202020204" pitchFamily="34" charset="0"/>
                          </a:rPr>
                        </m:ctrlPr>
                      </m:dPr>
                      <m:e>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1</m:t>
                                    </m:r>
                                  </m:sub>
                                </m:sSub>
                              </m:sub>
                            </m:sSub>
                          </m:e>
                        </m:acc>
                        <m:r>
                          <a:rPr lang="en-US" sz="20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2</m:t>
                                    </m:r>
                                  </m:sub>
                                </m:sSub>
                              </m:sub>
                            </m:sSub>
                          </m:e>
                        </m:acc>
                      </m:e>
                    </m:d>
                    <m:r>
                      <a:rPr lang="en-US" sz="2000">
                        <a:latin typeface="Cambria Math" panose="02040503050406030204" pitchFamily="18" charset="0"/>
                        <a:ea typeface="Aptos" panose="020B0004020202020204" pitchFamily="34" charset="0"/>
                        <a:cs typeface="Arial" panose="020B0604020202020204" pitchFamily="34" charset="0"/>
                      </a:rPr>
                      <m:t>=(5;</m:t>
                    </m:r>
                    <m:r>
                      <a:rPr lang="en-US" sz="2000" i="1">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7;3),</m:t>
                    </m:r>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ea typeface="Aptos" panose="020B0004020202020204" pitchFamily="34" charset="0"/>
                            <a:cs typeface="Arial" panose="020B0604020202020204" pitchFamily="34" charset="0"/>
                          </a:rPr>
                          <m:t>𝐴𝐵</m:t>
                        </m:r>
                      </m:e>
                    </m:acc>
                    <m:r>
                      <a:rPr lang="en-US"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1;</m:t>
                    </m:r>
                    <m:r>
                      <a:rPr lang="en-US" sz="2000" i="1">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2;</m:t>
                    </m:r>
                    <m:r>
                      <a:rPr lang="en-US" sz="2000" i="1">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1)</m:t>
                    </m:r>
                  </m:oMath>
                </a14:m>
                <a:endParaRPr lang="en-US" sz="2000" dirty="0">
                  <a:latin typeface="Arial" panose="020B0604020202020204" pitchFamily="34" charset="0"/>
                  <a:ea typeface="Aptos" panose="020B0004020202020204" pitchFamily="34" charset="0"/>
                </a:endParaRPr>
              </a:p>
              <a:p>
                <a:pPr algn="just">
                  <a:lnSpc>
                    <a:spcPct val="150000"/>
                  </a:lnSpc>
                  <a:spcAft>
                    <a:spcPts val="800"/>
                  </a:spcAft>
                </a:pPr>
                <a:r>
                  <a:rPr lang="en-US" sz="2000" dirty="0" err="1">
                    <a:latin typeface="Arial" panose="020B0604020202020204" pitchFamily="34" charset="0"/>
                    <a:ea typeface="Aptos" panose="020B0004020202020204" pitchFamily="34" charset="0"/>
                  </a:rPr>
                  <a:t>Có</a:t>
                </a:r>
                <a:r>
                  <a:rPr lang="en-US"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ea typeface="Aptos" panose="020B0004020202020204" pitchFamily="34" charset="0"/>
                            <a:cs typeface="Arial" panose="020B0604020202020204" pitchFamily="34" charset="0"/>
                          </a:rPr>
                          <m:t>𝐴𝐵</m:t>
                        </m:r>
                      </m:e>
                    </m:acc>
                    <m:r>
                      <a:rPr lang="en-US" sz="20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a:latin typeface="Cambria Math" panose="02040503050406030204" pitchFamily="18" charset="0"/>
                            <a:cs typeface="Arial" panose="020B0604020202020204" pitchFamily="34" charset="0"/>
                          </a:rPr>
                        </m:ctrlPr>
                      </m:dPr>
                      <m:e>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1</m:t>
                                    </m:r>
                                  </m:sub>
                                </m:sSub>
                              </m:sub>
                            </m:sSub>
                          </m:e>
                        </m:acc>
                        <m:r>
                          <a:rPr lang="en-US" sz="20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2</m:t>
                                    </m:r>
                                  </m:sub>
                                </m:sSub>
                              </m:sub>
                            </m:sSub>
                          </m:e>
                        </m:acc>
                      </m:e>
                    </m:d>
                    <m:r>
                      <a:rPr lang="en-US"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5+14</m:t>
                    </m:r>
                    <m:r>
                      <a:rPr lang="en-US" sz="2000" i="1">
                        <a:latin typeface="Cambria Math" panose="02040503050406030204" pitchFamily="18" charset="0"/>
                        <a:ea typeface="Aptos" panose="020B0004020202020204" pitchFamily="34" charset="0"/>
                        <a:cs typeface="Arial" panose="020B0604020202020204" pitchFamily="34" charset="0"/>
                      </a:rPr>
                      <m:t>−</m:t>
                    </m:r>
                    <m:r>
                      <a:rPr lang="en-US" sz="2000">
                        <a:latin typeface="Cambria Math" panose="02040503050406030204" pitchFamily="18" charset="0"/>
                        <a:ea typeface="Aptos" panose="020B0004020202020204" pitchFamily="34" charset="0"/>
                        <a:cs typeface="Arial" panose="020B0604020202020204" pitchFamily="34" charset="0"/>
                      </a:rPr>
                      <m:t>3=6≠0</m:t>
                    </m:r>
                  </m:oMath>
                </a14:m>
                <a:endParaRPr lang="en-US" sz="2000" dirty="0">
                  <a:latin typeface="Arial" panose="020B0604020202020204" pitchFamily="34" charset="0"/>
                  <a:ea typeface="Aptos" panose="020B0004020202020204" pitchFamily="34" charset="0"/>
                </a:endParaRPr>
              </a:p>
              <a:p>
                <a:pPr algn="just">
                  <a:lnSpc>
                    <a:spcPct val="150000"/>
                  </a:lnSpc>
                  <a:spcAft>
                    <a:spcPts val="800"/>
                  </a:spcAft>
                </a:pPr>
                <a:r>
                  <a:rPr lang="en-US" sz="2000" dirty="0" err="1">
                    <a:latin typeface="Arial" panose="020B0604020202020204" pitchFamily="34" charset="0"/>
                    <a:ea typeface="Aptos" panose="020B0004020202020204" pitchFamily="34" charset="0"/>
                  </a:rPr>
                  <a:t>Vậy</a:t>
                </a:r>
                <a:r>
                  <a:rPr lang="en-US"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1</m:t>
                        </m:r>
                      </m:sub>
                    </m:sSub>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và</a:t>
                </a:r>
                <a:r>
                  <a:rPr lang="en-US"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en-US" sz="2000">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chéo</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nhau</a:t>
                </a:r>
                <a:r>
                  <a:rPr lang="en-US" sz="2000" dirty="0">
                    <a:latin typeface="Arial" panose="020B0604020202020204" pitchFamily="34" charset="0"/>
                    <a:ea typeface="Aptos" panose="020B0004020202020204" pitchFamily="34"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E794F78-6A52-BFD3-FE04-5CF2DA51F293}"/>
                  </a:ext>
                </a:extLst>
              </p:cNvPr>
              <p:cNvSpPr txBox="1">
                <a:spLocks noRot="1" noChangeAspect="1" noMove="1" noResize="1" noEditPoints="1" noAdjustHandles="1" noChangeArrowheads="1" noChangeShapeType="1" noTextEdit="1"/>
              </p:cNvSpPr>
              <p:nvPr/>
            </p:nvSpPr>
            <p:spPr>
              <a:xfrm>
                <a:off x="2183619" y="2946623"/>
                <a:ext cx="5428463" cy="1854097"/>
              </a:xfrm>
              <a:prstGeom prst="rect">
                <a:avLst/>
              </a:prstGeom>
              <a:blipFill>
                <a:blip r:embed="rId4"/>
                <a:stretch>
                  <a:fillRect l="-1122" b="-426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5887C08-04C4-F42D-602B-7AED9DFC04F4}"/>
              </a:ext>
            </a:extLst>
          </p:cNvPr>
          <p:cNvPicPr>
            <a:picLocks noChangeAspect="1"/>
          </p:cNvPicPr>
          <p:nvPr/>
        </p:nvPicPr>
        <p:blipFill>
          <a:blip r:embed="rId5"/>
          <a:stretch>
            <a:fillRect/>
          </a:stretch>
        </p:blipFill>
        <p:spPr>
          <a:xfrm>
            <a:off x="7792059" y="239084"/>
            <a:ext cx="700804" cy="871165"/>
          </a:xfrm>
          <a:prstGeom prst="rect">
            <a:avLst/>
          </a:prstGeom>
        </p:spPr>
      </p:pic>
    </p:spTree>
    <p:extLst>
      <p:ext uri="{BB962C8B-B14F-4D97-AF65-F5344CB8AC3E}">
        <p14:creationId xmlns:p14="http://schemas.microsoft.com/office/powerpoint/2010/main" val="3535048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4" name="TextBox 3">
            <a:extLst>
              <a:ext uri="{FF2B5EF4-FFF2-40B4-BE49-F238E27FC236}">
                <a16:creationId xmlns:a16="http://schemas.microsoft.com/office/drawing/2014/main" id="{71EE7929-F977-27F5-324E-CA7BDFC845E1}"/>
              </a:ext>
            </a:extLst>
          </p:cNvPr>
          <p:cNvSpPr txBox="1"/>
          <p:nvPr/>
        </p:nvSpPr>
        <p:spPr>
          <a:xfrm>
            <a:off x="533285" y="438985"/>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794F78-6A52-BFD3-FE04-5CF2DA51F293}"/>
                  </a:ext>
                </a:extLst>
              </p:cNvPr>
              <p:cNvSpPr txBox="1"/>
              <p:nvPr/>
            </p:nvSpPr>
            <p:spPr>
              <a:xfrm>
                <a:off x="533285" y="725323"/>
                <a:ext cx="8301957" cy="4179093"/>
              </a:xfrm>
              <a:prstGeom prst="rect">
                <a:avLst/>
              </a:prstGeom>
              <a:noFill/>
            </p:spPr>
            <p:txBody>
              <a:bodyPr wrap="square">
                <a:spAutoFit/>
              </a:bodyPr>
              <a:lstStyle/>
              <a:p>
                <a:pPr>
                  <a:lnSpc>
                    <a:spcPct val="200000"/>
                  </a:lnSpc>
                  <a:spcAft>
                    <a:spcPts val="800"/>
                  </a:spcAft>
                </a:pPr>
                <a:r>
                  <a:rPr lang="en-US" sz="2000" b="1" i="1" u="sng" kern="100" dirty="0" err="1">
                    <a:latin typeface="Arial" panose="020B0604020202020204" pitchFamily="34" charset="0"/>
                    <a:ea typeface="Aptos" panose="020B0004020202020204" pitchFamily="34" charset="0"/>
                    <a:cs typeface="Times New Roman" panose="02020603050405020304" pitchFamily="18" charset="0"/>
                  </a:rPr>
                  <a:t>Cách</a:t>
                </a:r>
                <a:r>
                  <a:rPr lang="en-US" sz="2000" b="1" i="1" u="sng" kern="100" dirty="0">
                    <a:latin typeface="Arial" panose="020B0604020202020204" pitchFamily="34" charset="0"/>
                    <a:ea typeface="Aptos" panose="020B0004020202020204" pitchFamily="34" charset="0"/>
                    <a:cs typeface="Times New Roman" panose="02020603050405020304" pitchFamily="18" charset="0"/>
                  </a:rPr>
                  <a:t> 2:</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Xét</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hệ</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trình</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r>
                                  <a:rPr lang="en-US" sz="2000" i="1" kern="100">
                                    <a:latin typeface="Cambria Math" panose="02040503050406030204" pitchFamily="18" charset="0"/>
                                    <a:ea typeface="Aptos" panose="020B0004020202020204" pitchFamily="34" charset="0"/>
                                    <a:cs typeface="Arial" panose="020B0604020202020204" pitchFamily="34" charset="0"/>
                                  </a:rPr>
                                  <m:t>1</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2</m:t>
                                </m:r>
                                <m:r>
                                  <a:rPr lang="en-US" sz="2000" i="1" kern="100">
                                    <a:latin typeface="Cambria Math" panose="02040503050406030204" pitchFamily="18" charset="0"/>
                                    <a:ea typeface="Aptos" panose="020B0004020202020204" pitchFamily="34" charset="0"/>
                                    <a:cs typeface="Arial" panose="020B0604020202020204" pitchFamily="34" charset="0"/>
                                  </a:rPr>
                                  <m:t>𝑡</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𝑠</m:t>
                                </m:r>
                              </m:e>
                            </m:mr>
                            <m:mr>
                              <m:e>
                                <m:r>
                                  <a:rPr lang="en-US" sz="2000" kern="100">
                                    <a:latin typeface="Cambria Math" panose="02040503050406030204" pitchFamily="18" charset="0"/>
                                    <a:ea typeface="Aptos" panose="020B0004020202020204" pitchFamily="34" charset="0"/>
                                    <a:cs typeface="Arial" panose="020B0604020202020204" pitchFamily="34" charset="0"/>
                                  </a:rPr>
                                  <m:t>3</m:t>
                                </m:r>
                                <m:r>
                                  <a:rPr lang="en-US" sz="2000" kern="100">
                                    <a:latin typeface="Cambria Math" panose="02040503050406030204" pitchFamily="18" charset="0"/>
                                    <a:ea typeface="Aptos" panose="020B0004020202020204" pitchFamily="34" charset="0"/>
                                    <a:cs typeface="Arial" panose="020B0604020202020204" pitchFamily="34" charset="0"/>
                                  </a:rPr>
                                  <m:t>+</m:t>
                                </m:r>
                                <m:r>
                                  <m:rPr>
                                    <m:sty m:val="p"/>
                                  </m:rPr>
                                  <a:rPr lang="en-US" sz="2000" kern="100">
                                    <a:latin typeface="Cambria Math" panose="02040503050406030204" pitchFamily="18" charset="0"/>
                                    <a:ea typeface="Aptos" panose="020B0004020202020204" pitchFamily="34" charset="0"/>
                                    <a:cs typeface="Arial" panose="020B0604020202020204" pitchFamily="34" charset="0"/>
                                  </a:rPr>
                                  <m:t>t</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2</m:t>
                                </m:r>
                                <m:r>
                                  <m:rPr>
                                    <m:sty m:val="p"/>
                                  </m:rPr>
                                  <a:rPr lang="en-US" sz="2000" kern="100">
                                    <a:latin typeface="Cambria Math" panose="02040503050406030204" pitchFamily="18" charset="0"/>
                                    <a:ea typeface="Aptos" panose="020B0004020202020204" pitchFamily="34" charset="0"/>
                                    <a:cs typeface="Arial" panose="020B0604020202020204" pitchFamily="34" charset="0"/>
                                  </a:rPr>
                                  <m:t>s</m:t>
                                </m:r>
                              </m:e>
                            </m:mr>
                            <m:mr>
                              <m:e>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i="1" kern="100">
                                    <a:latin typeface="Cambria Math" panose="02040503050406030204" pitchFamily="18" charset="0"/>
                                    <a:ea typeface="Aptos" panose="020B0004020202020204" pitchFamily="34" charset="0"/>
                                    <a:cs typeface="Arial" panose="020B0604020202020204" pitchFamily="34" charset="0"/>
                                  </a:rPr>
                                  <m:t>−</m:t>
                                </m:r>
                                <m:r>
                                  <m:rPr>
                                    <m:sty m:val="p"/>
                                  </m:rPr>
                                  <a:rPr lang="en-US" sz="2000" kern="100">
                                    <a:latin typeface="Cambria Math" panose="02040503050406030204" pitchFamily="18" charset="0"/>
                                    <a:ea typeface="Aptos" panose="020B0004020202020204" pitchFamily="34" charset="0"/>
                                    <a:cs typeface="Arial" panose="020B0604020202020204" pitchFamily="34" charset="0"/>
                                  </a:rPr>
                                  <m:t>t</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3</m:t>
                                </m:r>
                                <m:r>
                                  <m:rPr>
                                    <m:sty m:val="p"/>
                                  </m:rPr>
                                  <a:rPr lang="en-US" sz="2000" kern="100">
                                    <a:latin typeface="Cambria Math" panose="02040503050406030204" pitchFamily="18" charset="0"/>
                                    <a:ea typeface="Aptos" panose="020B0004020202020204" pitchFamily="34" charset="0"/>
                                    <a:cs typeface="Arial" panose="020B0604020202020204" pitchFamily="34" charset="0"/>
                                  </a:rPr>
                                  <m:t>s</m:t>
                                </m:r>
                              </m:e>
                            </m:mr>
                          </m:m>
                        </m:e>
                      </m:d>
                    </m:oMath>
                  </m:oMathPara>
                </a14:m>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en-US" sz="2000" kern="100">
                            <a:latin typeface="Cambria Math" panose="02040503050406030204" pitchFamily="18" charset="0"/>
                            <a:ea typeface="Aptos" panose="020B0004020202020204" pitchFamily="34" charset="0"/>
                            <a:cs typeface="Arial" panose="020B0604020202020204" pitchFamily="34" charset="0"/>
                          </a:rPr>
                          <m:t>2</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e>
                    </m:d>
                    <m:r>
                      <a:rPr lang="en-US" sz="2000" kern="100">
                        <a:latin typeface="Cambria Math" panose="02040503050406030204" pitchFamily="18" charset="0"/>
                        <a:ea typeface="Aptos" panose="020B0004020202020204" pitchFamily="34" charset="0"/>
                        <a:cs typeface="Arial" panose="020B0604020202020204" pitchFamily="34" charset="0"/>
                      </a:rPr>
                      <m:t>, </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𝑢</m:t>
                            </m:r>
                          </m:e>
                          <m:sub>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2</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3</m:t>
                    </m:r>
                    <m:r>
                      <a:rPr lang="en-US" sz="2000"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Aptos" panose="020B0004020202020204" pitchFamily="34" charset="0"/>
                  </a:rPr>
                  <a:t>Nên</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hai</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đường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thẳng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chéo</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nhau</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E794F78-6A52-BFD3-FE04-5CF2DA51F293}"/>
                  </a:ext>
                </a:extLst>
              </p:cNvPr>
              <p:cNvSpPr txBox="1">
                <a:spLocks noRot="1" noChangeAspect="1" noMove="1" noResize="1" noEditPoints="1" noAdjustHandles="1" noChangeArrowheads="1" noChangeShapeType="1" noTextEdit="1"/>
              </p:cNvSpPr>
              <p:nvPr/>
            </p:nvSpPr>
            <p:spPr>
              <a:xfrm>
                <a:off x="533285" y="725323"/>
                <a:ext cx="8301957" cy="4179093"/>
              </a:xfrm>
              <a:prstGeom prst="rect">
                <a:avLst/>
              </a:prstGeom>
              <a:blipFill>
                <a:blip r:embed="rId3"/>
                <a:stretch>
                  <a:fillRect l="-734" b="-145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5887C08-04C4-F42D-602B-7AED9DFC04F4}"/>
              </a:ext>
            </a:extLst>
          </p:cNvPr>
          <p:cNvPicPr>
            <a:picLocks noChangeAspect="1"/>
          </p:cNvPicPr>
          <p:nvPr/>
        </p:nvPicPr>
        <p:blipFill>
          <a:blip r:embed="rId4"/>
          <a:stretch>
            <a:fillRect/>
          </a:stretch>
        </p:blipFill>
        <p:spPr>
          <a:xfrm>
            <a:off x="7091414" y="982113"/>
            <a:ext cx="1278775" cy="1589637"/>
          </a:xfrm>
          <a:prstGeom prst="rect">
            <a:avLst/>
          </a:prstGeom>
        </p:spPr>
      </p:pic>
    </p:spTree>
    <p:extLst>
      <p:ext uri="{BB962C8B-B14F-4D97-AF65-F5344CB8AC3E}">
        <p14:creationId xmlns:p14="http://schemas.microsoft.com/office/powerpoint/2010/main" val="295351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grpSp>
        <p:nvGrpSpPr>
          <p:cNvPr id="4" name="Group 3">
            <a:extLst>
              <a:ext uri="{FF2B5EF4-FFF2-40B4-BE49-F238E27FC236}">
                <a16:creationId xmlns:a16="http://schemas.microsoft.com/office/drawing/2014/main" id="{C935C2E8-9AE2-873C-4D8D-6D307E39243B}"/>
              </a:ext>
            </a:extLst>
          </p:cNvPr>
          <p:cNvGrpSpPr/>
          <p:nvPr/>
        </p:nvGrpSpPr>
        <p:grpSpPr>
          <a:xfrm>
            <a:off x="3106672" y="225113"/>
            <a:ext cx="2930654" cy="746149"/>
            <a:chOff x="1852505" y="3331270"/>
            <a:chExt cx="4741161" cy="1301645"/>
          </a:xfrm>
        </p:grpSpPr>
        <p:sp>
          <p:nvSpPr>
            <p:cNvPr id="5" name="Freeform 29">
              <a:extLst>
                <a:ext uri="{FF2B5EF4-FFF2-40B4-BE49-F238E27FC236}">
                  <a16:creationId xmlns:a16="http://schemas.microsoft.com/office/drawing/2014/main" id="{46D82C74-AC82-BC8A-5B03-D3603F96DB8C}"/>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6" name="Rectangle 5">
              <a:extLst>
                <a:ext uri="{FF2B5EF4-FFF2-40B4-BE49-F238E27FC236}">
                  <a16:creationId xmlns:a16="http://schemas.microsoft.com/office/drawing/2014/main" id="{9F6A19C9-4CBF-9959-1C94-A04BC03A6222}"/>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rgbClr val="0070C0"/>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rgbClr val="0070C0"/>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rgbClr val="0070C0"/>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rgbClr val="0070C0"/>
                  </a:solidFill>
                  <a:effectLst/>
                  <a:uLnTx/>
                  <a:uFillTx/>
                  <a:latin typeface="+mj-lt"/>
                  <a:ea typeface="Times New Roman" panose="02020603050405020304" pitchFamily="18" charset="0"/>
                  <a:cs typeface="Arial" panose="020B0604020202020204" pitchFamily="34" charset="0"/>
                </a:rPr>
                <a:t> 3</a:t>
              </a:r>
              <a:endParaRPr kumimoji="0" lang="en-US" sz="2600" b="1" i="0" u="none" strike="noStrike" kern="1200" cap="none" spc="0" normalizeH="0" baseline="0" noProof="0" dirty="0">
                <a:ln w="0">
                  <a:noFill/>
                </a:ln>
                <a:solidFill>
                  <a:srgbClr val="0070C0"/>
                </a:solidFill>
                <a:effectLst/>
                <a:uLnTx/>
                <a:uFillTx/>
                <a:latin typeface="+mj-lt"/>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F9C6FC-741C-4CBD-BA52-DC9005222DB7}"/>
                  </a:ext>
                </a:extLst>
              </p:cNvPr>
              <p:cNvSpPr txBox="1"/>
              <p:nvPr/>
            </p:nvSpPr>
            <p:spPr>
              <a:xfrm>
                <a:off x="350198" y="971262"/>
                <a:ext cx="5824971" cy="2343655"/>
              </a:xfrm>
              <a:prstGeom prst="rect">
                <a:avLst/>
              </a:prstGeom>
              <a:noFill/>
            </p:spPr>
            <p:txBody>
              <a:bodyPr wrap="square">
                <a:spAutoFit/>
              </a:bodyPr>
              <a:lstStyle/>
              <a:p>
                <a:pPr algn="just">
                  <a:lnSpc>
                    <a:spcPct val="150000"/>
                  </a:lnSpc>
                </a:pPr>
                <a:r>
                  <a:rPr lang="pt-BR" sz="2000" dirty="0">
                    <a:latin typeface="Arial" panose="020B0604020202020204" pitchFamily="34" charset="0"/>
                    <a:ea typeface="Times New Roman" panose="02020603050405020304" pitchFamily="18" charset="0"/>
                  </a:rPr>
                  <a:t>(H.5.30) Trong không gian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dirty="0">
                    <a:latin typeface="Arial" panose="020B0604020202020204" pitchFamily="34" charset="0"/>
                    <a:ea typeface="Times New Roman" panose="02020603050405020304" pitchFamily="18" charset="0"/>
                  </a:rPr>
                  <a:t>, có hai vật thể lần lượt xuất phát từ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1;2;0</m:t>
                        </m:r>
                      </m:e>
                    </m:d>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3;5;0</m:t>
                        </m:r>
                      </m:e>
                    </m:d>
                  </m:oMath>
                </a14:m>
                <a:r>
                  <a:rPr lang="pt-BR" sz="2000" dirty="0">
                    <a:latin typeface="Arial" panose="020B0604020202020204" pitchFamily="34" charset="0"/>
                    <a:ea typeface="Times New Roman" panose="02020603050405020304" pitchFamily="18" charset="0"/>
                  </a:rPr>
                  <a:t> với vectơ vận tốc không đổi tương ứng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𝑣</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e>
                    </m:acc>
                    <m:r>
                      <a:rPr lang="pt-B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2;1;3</m:t>
                        </m:r>
                      </m:e>
                    </m:d>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a:rPr lang="pt-BR" sz="2000" i="1">
                                <a:latin typeface="Cambria Math" panose="02040503050406030204" pitchFamily="18" charset="0"/>
                                <a:ea typeface="Times New Roman" panose="02020603050405020304" pitchFamily="18" charset="0"/>
                                <a:cs typeface="Arial" panose="020B0604020202020204" pitchFamily="34" charset="0"/>
                              </a:rPr>
                              <m:t>𝑣</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e>
                    </m:acc>
                    <m:r>
                      <a:rPr lang="pt-B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1;2;1</m:t>
                        </m:r>
                      </m:e>
                    </m:d>
                  </m:oMath>
                </a14:m>
                <a:r>
                  <a:rPr lang="pt-BR" sz="2000" dirty="0">
                    <a:latin typeface="Arial" panose="020B0604020202020204" pitchFamily="34" charset="0"/>
                    <a:ea typeface="Times New Roman" panose="02020603050405020304" pitchFamily="18" charset="0"/>
                  </a:rPr>
                  <a:t>. Hỏi trong quá trình chuyển động, hai vật thể trên có va chạm vào nhau hay không?</a:t>
                </a:r>
                <a:endParaRPr lang="vi-VN" sz="2000" dirty="0">
                  <a:latin typeface="+mn-lt"/>
                </a:endParaRPr>
              </a:p>
            </p:txBody>
          </p:sp>
        </mc:Choice>
        <mc:Fallback xmlns="">
          <p:sp>
            <p:nvSpPr>
              <p:cNvPr id="7" name="TextBox 6">
                <a:extLst>
                  <a:ext uri="{FF2B5EF4-FFF2-40B4-BE49-F238E27FC236}">
                    <a16:creationId xmlns:a16="http://schemas.microsoft.com/office/drawing/2014/main" id="{83F9C6FC-741C-4CBD-BA52-DC9005222DB7}"/>
                  </a:ext>
                </a:extLst>
              </p:cNvPr>
              <p:cNvSpPr txBox="1">
                <a:spLocks noRot="1" noChangeAspect="1" noMove="1" noResize="1" noEditPoints="1" noAdjustHandles="1" noChangeArrowheads="1" noChangeShapeType="1" noTextEdit="1"/>
              </p:cNvSpPr>
              <p:nvPr/>
            </p:nvSpPr>
            <p:spPr>
              <a:xfrm>
                <a:off x="350198" y="971262"/>
                <a:ext cx="5824971" cy="2343655"/>
              </a:xfrm>
              <a:prstGeom prst="rect">
                <a:avLst/>
              </a:prstGeom>
              <a:blipFill>
                <a:blip r:embed="rId3"/>
                <a:stretch>
                  <a:fillRect l="-1046" r="-1151" b="-3636"/>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5894D7E-250A-D1BE-7000-3EC9D7133F1F}"/>
              </a:ext>
            </a:extLst>
          </p:cNvPr>
          <p:cNvPicPr>
            <a:picLocks noChangeAspect="1"/>
          </p:cNvPicPr>
          <p:nvPr/>
        </p:nvPicPr>
        <p:blipFill>
          <a:blip r:embed="rId4"/>
          <a:srcRect t="820" b="820"/>
          <a:stretch/>
        </p:blipFill>
        <p:spPr>
          <a:xfrm>
            <a:off x="6234794" y="1280448"/>
            <a:ext cx="2559008" cy="169112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57AA49-1E3C-B2FF-3F51-5878AB5073AF}"/>
                  </a:ext>
                </a:extLst>
              </p:cNvPr>
              <p:cNvSpPr txBox="1"/>
              <p:nvPr/>
            </p:nvSpPr>
            <p:spPr>
              <a:xfrm>
                <a:off x="1748064" y="3688003"/>
                <a:ext cx="6220280" cy="968470"/>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Aptos" panose="020B0004020202020204" pitchFamily="34" charset="0"/>
                    <a:cs typeface="Times New Roman" panose="02020603050405020304" pitchFamily="18" charset="0"/>
                  </a:rPr>
                  <a:t>Vật</a:t>
                </a:r>
                <a:r>
                  <a:rPr lang="en-US" sz="2000" kern="100" dirty="0">
                    <a:latin typeface="Arial" panose="020B0604020202020204" pitchFamily="34" charset="0"/>
                    <a:ea typeface="Aptos" panose="020B0004020202020204" pitchFamily="34" charset="0"/>
                    <a:cs typeface="Times New Roman" panose="02020603050405020304" pitchFamily="18" charset="0"/>
                  </a:rPr>
                  <a:t> 1 </a:t>
                </a:r>
                <a:r>
                  <a:rPr lang="en-US" sz="2000" kern="100" dirty="0" err="1">
                    <a:latin typeface="Arial" panose="020B0604020202020204" pitchFamily="34" charset="0"/>
                    <a:ea typeface="Aptos" panose="020B0004020202020204" pitchFamily="34" charset="0"/>
                    <a:cs typeface="Times New Roman" panose="02020603050405020304" pitchFamily="18" charset="0"/>
                  </a:rPr>
                  <a:t>chuyển</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động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trên</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đi</a:t>
                </a:r>
                <a:r>
                  <a:rPr lang="en-US" sz="2000" kern="100" dirty="0">
                    <a:latin typeface="Arial" panose="020B0604020202020204" pitchFamily="34" charset="0"/>
                    <a:ea typeface="Aptos" panose="020B0004020202020204" pitchFamily="34" charset="0"/>
                    <a:cs typeface="Times New Roman" panose="02020603050405020304" pitchFamily="18" charset="0"/>
                  </a:rPr>
                  <a:t> qua A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vectơ</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𝑣</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B57AA49-1E3C-B2FF-3F51-5878AB5073AF}"/>
                  </a:ext>
                </a:extLst>
              </p:cNvPr>
              <p:cNvSpPr txBox="1">
                <a:spLocks noRot="1" noChangeAspect="1" noMove="1" noResize="1" noEditPoints="1" noAdjustHandles="1" noChangeArrowheads="1" noChangeShapeType="1" noTextEdit="1"/>
              </p:cNvSpPr>
              <p:nvPr/>
            </p:nvSpPr>
            <p:spPr>
              <a:xfrm>
                <a:off x="1748064" y="3688003"/>
                <a:ext cx="6220280" cy="968470"/>
              </a:xfrm>
              <a:prstGeom prst="rect">
                <a:avLst/>
              </a:prstGeom>
              <a:blipFill>
                <a:blip r:embed="rId5"/>
                <a:stretch>
                  <a:fillRect l="-1078" r="-2059" b="-943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F75613F-1DFE-7D13-EFB8-51E992E661E3}"/>
              </a:ext>
            </a:extLst>
          </p:cNvPr>
          <p:cNvSpPr txBox="1"/>
          <p:nvPr/>
        </p:nvSpPr>
        <p:spPr>
          <a:xfrm>
            <a:off x="350198" y="3686527"/>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pic>
        <p:nvPicPr>
          <p:cNvPr id="9" name="Picture 8">
            <a:extLst>
              <a:ext uri="{FF2B5EF4-FFF2-40B4-BE49-F238E27FC236}">
                <a16:creationId xmlns:a16="http://schemas.microsoft.com/office/drawing/2014/main" id="{15894D7E-250A-D1BE-7000-3EC9D7133F1F}"/>
              </a:ext>
            </a:extLst>
          </p:cNvPr>
          <p:cNvPicPr>
            <a:picLocks noChangeAspect="1"/>
          </p:cNvPicPr>
          <p:nvPr/>
        </p:nvPicPr>
        <p:blipFill>
          <a:blip r:embed="rId3"/>
          <a:srcRect t="820" b="820"/>
          <a:stretch/>
        </p:blipFill>
        <p:spPr>
          <a:xfrm>
            <a:off x="6138225" y="1704402"/>
            <a:ext cx="2624941" cy="173469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57AA49-1E3C-B2FF-3F51-5878AB5073AF}"/>
                  </a:ext>
                </a:extLst>
              </p:cNvPr>
              <p:cNvSpPr txBox="1"/>
              <p:nvPr/>
            </p:nvSpPr>
            <p:spPr>
              <a:xfrm>
                <a:off x="487712" y="992304"/>
                <a:ext cx="5460507" cy="3702680"/>
              </a:xfrm>
              <a:prstGeom prst="rect">
                <a:avLst/>
              </a:prstGeom>
              <a:noFill/>
            </p:spPr>
            <p:txBody>
              <a:bodyPr wrap="square">
                <a:spAutoFit/>
              </a:bodyPr>
              <a:lstStyle/>
              <a:p>
                <a:pPr algn="just">
                  <a:lnSpc>
                    <a:spcPct val="150000"/>
                  </a:lnSpc>
                  <a:spcAft>
                    <a:spcPts val="800"/>
                  </a:spcAft>
                </a:pPr>
                <a:r>
                  <a:rPr lang="en-US" sz="2000" kern="100" dirty="0" err="1">
                    <a:latin typeface="Arial" panose="020B0604020202020204" pitchFamily="34" charset="0"/>
                    <a:ea typeface="Aptos" panose="020B0004020202020204" pitchFamily="34" charset="0"/>
                    <a:cs typeface="Times New Roman" panose="02020603050405020304" pitchFamily="18" charset="0"/>
                  </a:rPr>
                  <a:t>Vật</a:t>
                </a:r>
                <a:r>
                  <a:rPr lang="en-US" sz="2000" kern="100" dirty="0">
                    <a:latin typeface="Arial" panose="020B0604020202020204" pitchFamily="34" charset="0"/>
                    <a:ea typeface="Aptos" panose="020B0004020202020204" pitchFamily="34" charset="0"/>
                    <a:cs typeface="Times New Roman" panose="02020603050405020304" pitchFamily="18" charset="0"/>
                  </a:rPr>
                  <a:t> 2 </a:t>
                </a:r>
                <a:r>
                  <a:rPr lang="en-US" sz="2000" kern="100" dirty="0" err="1">
                    <a:latin typeface="Arial" panose="020B0604020202020204" pitchFamily="34" charset="0"/>
                    <a:ea typeface="Aptos" panose="020B0004020202020204" pitchFamily="34" charset="0"/>
                    <a:cs typeface="Times New Roman" panose="02020603050405020304" pitchFamily="18" charset="0"/>
                  </a:rPr>
                  <a:t>chuyển</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động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trên</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đi</a:t>
                </a:r>
                <a:r>
                  <a:rPr lang="en-US" sz="2000" kern="100" dirty="0">
                    <a:latin typeface="Arial" panose="020B0604020202020204" pitchFamily="34" charset="0"/>
                    <a:ea typeface="Aptos" panose="020B0004020202020204" pitchFamily="34" charset="0"/>
                    <a:cs typeface="Times New Roman" panose="02020603050405020304" pitchFamily="18" charset="0"/>
                  </a:rPr>
                  <a:t> qua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𝐵</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vectơ</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chỉ</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phương</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𝑣</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Ta </a:t>
                </a: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𝐴𝐵</m:t>
                        </m:r>
                      </m:e>
                    </m:acc>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2</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3</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r>
                      <a:rPr lang="en-US" sz="2000"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và</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𝑣</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𝑣</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e>
                    </m:d>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5</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3</m:t>
                    </m:r>
                    <m:r>
                      <a:rPr lang="en-US" sz="2000" kern="100">
                        <a:latin typeface="Cambria Math" panose="02040503050406030204" pitchFamily="18" charset="0"/>
                        <a:ea typeface="Aptos" panose="020B0004020202020204" pitchFamily="34" charset="0"/>
                        <a:cs typeface="Arial" panose="020B0604020202020204" pitchFamily="34" charset="0"/>
                      </a:rPr>
                      <m:t>)</m:t>
                    </m:r>
                  </m:oMath>
                </a14:m>
                <a:br>
                  <a:rPr lang="en-US" sz="2000" kern="100" dirty="0">
                    <a:latin typeface="Arial" panose="020B0604020202020204" pitchFamily="34" charset="0"/>
                    <a:ea typeface="Aptos" panose="020B0004020202020204" pitchFamily="34" charset="0"/>
                    <a:cs typeface="Times New Roman" panose="02020603050405020304" pitchFamily="18" charset="0"/>
                  </a:rPr>
                </a:br>
                <a:r>
                  <a:rPr lang="en-US" sz="2000" kern="100" dirty="0" err="1">
                    <a:latin typeface="Arial" panose="020B0604020202020204" pitchFamily="34" charset="0"/>
                    <a:ea typeface="Aptos" panose="020B0004020202020204" pitchFamily="34" charset="0"/>
                    <a:cs typeface="Times New Roman" panose="02020603050405020304" pitchFamily="18" charset="0"/>
                  </a:rPr>
                  <a:t>Có</a:t>
                </a:r>
                <a:r>
                  <a:rPr lang="en-US"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𝐴𝐵</m:t>
                        </m:r>
                      </m:e>
                    </m:acc>
                    <m:r>
                      <a:rPr lang="en-US" sz="2000" kern="100">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𝑣</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e>
                        </m:acc>
                        <m:r>
                          <a:rPr lang="en-US"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𝑣</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e>
                        </m:acc>
                      </m:e>
                    </m:d>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10</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3</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7</m:t>
                    </m:r>
                    <m:r>
                      <a:rPr lang="en-US" sz="2000"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0</m:t>
                    </m:r>
                  </m:oMath>
                </a14:m>
                <a:endParaRPr lang="en-US" sz="2000" kern="100" dirty="0">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Aptos" panose="020B0004020202020204" pitchFamily="34" charset="0"/>
                    <a:cs typeface="Times New Roman" panose="02020603050405020304" pitchFamily="18" charset="0"/>
                  </a:rPr>
                  <a:t>Do </a:t>
                </a:r>
                <a:r>
                  <a:rPr lang="en-US" sz="2000" kern="100" dirty="0" err="1">
                    <a:latin typeface="Arial" panose="020B0604020202020204" pitchFamily="34" charset="0"/>
                    <a:ea typeface="Aptos" panose="020B0004020202020204" pitchFamily="34" charset="0"/>
                    <a:cs typeface="Times New Roman" panose="02020603050405020304" pitchFamily="18" charset="0"/>
                  </a:rPr>
                  <a:t>đó</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hai</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thẳng</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này</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chéo</a:t>
                </a: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err="1">
                    <a:latin typeface="Arial" panose="020B0604020202020204" pitchFamily="34" charset="0"/>
                    <a:ea typeface="Aptos" panose="020B0004020202020204" pitchFamily="34" charset="0"/>
                    <a:cs typeface="Times New Roman" panose="02020603050405020304" pitchFamily="18" charset="0"/>
                  </a:rPr>
                  <a:t>nhau</a:t>
                </a:r>
                <a:r>
                  <a:rPr lang="en-US"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pPr>
                <a:r>
                  <a:rPr lang="en-US" sz="2000" dirty="0" err="1">
                    <a:latin typeface="Arial" panose="020B0604020202020204" pitchFamily="34" charset="0"/>
                    <a:ea typeface="Aptos" panose="020B0004020202020204" pitchFamily="34" charset="0"/>
                  </a:rPr>
                  <a:t>Vậy</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trong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quá</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trình</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chuyến</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động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hai</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vật</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thế</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trên</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không</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va</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chạm</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vào</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nhau</a:t>
                </a:r>
                <a:r>
                  <a:rPr lang="en-US" sz="2000" dirty="0">
                    <a:latin typeface="Arial" panose="020B0604020202020204" pitchFamily="34" charset="0"/>
                    <a:ea typeface="Aptos" panose="020B0004020202020204" pitchFamily="34"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B57AA49-1E3C-B2FF-3F51-5878AB5073AF}"/>
                  </a:ext>
                </a:extLst>
              </p:cNvPr>
              <p:cNvSpPr txBox="1">
                <a:spLocks noRot="1" noChangeAspect="1" noMove="1" noResize="1" noEditPoints="1" noAdjustHandles="1" noChangeArrowheads="1" noChangeShapeType="1" noTextEdit="1"/>
              </p:cNvSpPr>
              <p:nvPr/>
            </p:nvSpPr>
            <p:spPr>
              <a:xfrm>
                <a:off x="487712" y="992304"/>
                <a:ext cx="5460507" cy="3702680"/>
              </a:xfrm>
              <a:prstGeom prst="rect">
                <a:avLst/>
              </a:prstGeom>
              <a:blipFill>
                <a:blip r:embed="rId4"/>
                <a:stretch>
                  <a:fillRect l="-1116" r="-558" b="-181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F75613F-1DFE-7D13-EFB8-51E992E661E3}"/>
              </a:ext>
            </a:extLst>
          </p:cNvPr>
          <p:cNvSpPr txBox="1"/>
          <p:nvPr/>
        </p:nvSpPr>
        <p:spPr>
          <a:xfrm>
            <a:off x="4205037" y="282493"/>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p:pic>
        <p:nvPicPr>
          <p:cNvPr id="2" name="Picture 1">
            <a:extLst>
              <a:ext uri="{FF2B5EF4-FFF2-40B4-BE49-F238E27FC236}">
                <a16:creationId xmlns:a16="http://schemas.microsoft.com/office/drawing/2014/main" id="{B9E5C4C1-9ECA-DA95-11A5-140FAB7A0600}"/>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18638910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4"/>
          <p:cNvSpPr txBox="1">
            <a:spLocks noGrp="1"/>
          </p:cNvSpPr>
          <p:nvPr>
            <p:ph type="title"/>
          </p:nvPr>
        </p:nvSpPr>
        <p:spPr>
          <a:xfrm>
            <a:off x="3052692" y="2141297"/>
            <a:ext cx="3038616" cy="76503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500" dirty="0">
                <a:latin typeface="+mj-lt"/>
              </a:rPr>
              <a:t>LUYỆN TẬP</a:t>
            </a:r>
            <a:endParaRPr sz="3500" dirty="0">
              <a:latin typeface="+mj-lt"/>
            </a:endParaRPr>
          </a:p>
        </p:txBody>
      </p:sp>
      <p:grpSp>
        <p:nvGrpSpPr>
          <p:cNvPr id="847" name="Google Shape;847;p44"/>
          <p:cNvGrpSpPr/>
          <p:nvPr/>
        </p:nvGrpSpPr>
        <p:grpSpPr>
          <a:xfrm>
            <a:off x="788984" y="1302632"/>
            <a:ext cx="1204366" cy="1221181"/>
            <a:chOff x="788984" y="1302632"/>
            <a:chExt cx="1204366" cy="1221181"/>
          </a:xfrm>
        </p:grpSpPr>
        <p:grpSp>
          <p:nvGrpSpPr>
            <p:cNvPr id="848" name="Google Shape;848;p44"/>
            <p:cNvGrpSpPr/>
            <p:nvPr/>
          </p:nvGrpSpPr>
          <p:grpSpPr>
            <a:xfrm>
              <a:off x="788984" y="1302632"/>
              <a:ext cx="1204316" cy="1154578"/>
              <a:chOff x="3309025" y="5456175"/>
              <a:chExt cx="727200" cy="697125"/>
            </a:xfrm>
          </p:grpSpPr>
          <p:sp>
            <p:nvSpPr>
              <p:cNvPr id="849" name="Google Shape;849;p44"/>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44"/>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44"/>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44"/>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44"/>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44"/>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5" name="Google Shape;855;p44"/>
            <p:cNvSpPr/>
            <p:nvPr/>
          </p:nvSpPr>
          <p:spPr>
            <a:xfrm>
              <a:off x="990150" y="2457213"/>
              <a:ext cx="1003200" cy="666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6" name="Google Shape;856;p44"/>
          <p:cNvGrpSpPr/>
          <p:nvPr/>
        </p:nvGrpSpPr>
        <p:grpSpPr>
          <a:xfrm>
            <a:off x="7008462" y="3373552"/>
            <a:ext cx="1371755" cy="1154569"/>
            <a:chOff x="6965512" y="3500552"/>
            <a:chExt cx="1371755" cy="1154569"/>
          </a:xfrm>
        </p:grpSpPr>
        <p:grpSp>
          <p:nvGrpSpPr>
            <p:cNvPr id="857" name="Google Shape;857;p44"/>
            <p:cNvGrpSpPr/>
            <p:nvPr/>
          </p:nvGrpSpPr>
          <p:grpSpPr>
            <a:xfrm>
              <a:off x="6965512" y="3500552"/>
              <a:ext cx="1371755" cy="1154569"/>
              <a:chOff x="4569300" y="7247450"/>
              <a:chExt cx="724225" cy="609625"/>
            </a:xfrm>
          </p:grpSpPr>
          <p:grpSp>
            <p:nvGrpSpPr>
              <p:cNvPr id="858" name="Google Shape;858;p44"/>
              <p:cNvGrpSpPr/>
              <p:nvPr/>
            </p:nvGrpSpPr>
            <p:grpSpPr>
              <a:xfrm>
                <a:off x="4569300" y="7247450"/>
                <a:ext cx="653675" cy="609625"/>
                <a:chOff x="4569300" y="7247450"/>
                <a:chExt cx="653675" cy="609625"/>
              </a:xfrm>
            </p:grpSpPr>
            <p:sp>
              <p:nvSpPr>
                <p:cNvPr id="859" name="Google Shape;859;p44"/>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44"/>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44"/>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44"/>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44"/>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44"/>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5" name="Google Shape;865;p44"/>
              <p:cNvGrpSpPr/>
              <p:nvPr/>
            </p:nvGrpSpPr>
            <p:grpSpPr>
              <a:xfrm>
                <a:off x="4900900" y="7388550"/>
                <a:ext cx="392625" cy="407500"/>
                <a:chOff x="4900900" y="7388550"/>
                <a:chExt cx="392625" cy="407500"/>
              </a:xfrm>
            </p:grpSpPr>
            <p:sp>
              <p:nvSpPr>
                <p:cNvPr id="866" name="Google Shape;866;p44"/>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44"/>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44"/>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44"/>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44"/>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44"/>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44"/>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44"/>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74" name="Google Shape;874;p44"/>
            <p:cNvSpPr/>
            <p:nvPr/>
          </p:nvSpPr>
          <p:spPr>
            <a:xfrm>
              <a:off x="7998829" y="4450280"/>
              <a:ext cx="338100" cy="123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spd="med">
    <p:circl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79734-2403-FDB8-9ED6-83E60E6B7250}"/>
              </a:ext>
            </a:extLst>
          </p:cNvPr>
          <p:cNvPicPr>
            <a:picLocks noChangeAspect="1"/>
          </p:cNvPicPr>
          <p:nvPr/>
        </p:nvPicPr>
        <p:blipFill>
          <a:blip r:embed="rId2"/>
          <a:stretch>
            <a:fillRect/>
          </a:stretch>
        </p:blipFill>
        <p:spPr>
          <a:xfrm>
            <a:off x="7912189" y="4249043"/>
            <a:ext cx="1905177" cy="1071662"/>
          </a:xfrm>
          <a:prstGeom prst="rect">
            <a:avLst/>
          </a:prstGeom>
        </p:spPr>
      </p:pic>
      <p:sp>
        <p:nvSpPr>
          <p:cNvPr id="2" name="Title 4">
            <a:extLst>
              <a:ext uri="{FF2B5EF4-FFF2-40B4-BE49-F238E27FC236}">
                <a16:creationId xmlns:a16="http://schemas.microsoft.com/office/drawing/2014/main" id="{6EA57367-29F6-C9D7-BF31-DC7138CCE130}"/>
              </a:ext>
            </a:extLst>
          </p:cNvPr>
          <p:cNvSpPr txBox="1">
            <a:spLocks/>
          </p:cNvSpPr>
          <p:nvPr/>
        </p:nvSpPr>
        <p:spPr>
          <a:xfrm>
            <a:off x="720000" y="285004"/>
            <a:ext cx="7704000" cy="12123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Sansita"/>
              <a:buNone/>
              <a:defRPr sz="7000" b="1" i="0" u="none" strike="noStrike" cap="none">
                <a:solidFill>
                  <a:schemeClr val="dk1"/>
                </a:solidFill>
                <a:latin typeface="Sansita"/>
                <a:ea typeface="Sansita"/>
                <a:cs typeface="Sansita"/>
                <a:sym typeface="Sansita"/>
              </a:defRPr>
            </a:lvl1pPr>
            <a:lvl2pPr marR="0" lvl="1"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2pPr>
            <a:lvl3pPr marR="0" lvl="2"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3pPr>
            <a:lvl4pPr marR="0" lvl="3"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4pPr>
            <a:lvl5pPr marR="0" lvl="4"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5pPr>
            <a:lvl6pPr marR="0" lvl="5"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6pPr>
            <a:lvl7pPr marR="0" lvl="6"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7pPr>
            <a:lvl8pPr marR="0" lvl="7"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8pPr>
            <a:lvl9pPr marR="0" lvl="8" algn="ctr" rtl="0">
              <a:lnSpc>
                <a:spcPct val="100000"/>
              </a:lnSpc>
              <a:spcBef>
                <a:spcPts val="0"/>
              </a:spcBef>
              <a:spcAft>
                <a:spcPts val="0"/>
              </a:spcAft>
              <a:buClr>
                <a:srgbClr val="191919"/>
              </a:buClr>
              <a:buSzPts val="5200"/>
              <a:buFont typeface="Sansita"/>
              <a:buNone/>
              <a:defRPr sz="5200" b="1" i="0" u="none" strike="noStrike" cap="none">
                <a:solidFill>
                  <a:srgbClr val="191919"/>
                </a:solidFill>
                <a:latin typeface="Sansita"/>
                <a:ea typeface="Sansita"/>
                <a:cs typeface="Sansita"/>
                <a:sym typeface="Sansita"/>
              </a:defRPr>
            </a:lvl9pPr>
          </a:lstStyle>
          <a:p>
            <a:pPr>
              <a:lnSpc>
                <a:spcPct val="150000"/>
              </a:lnSpc>
              <a:spcAft>
                <a:spcPts val="800"/>
              </a:spcAft>
            </a:pP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Phần</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1: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Câu</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trắc</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nghiệm</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nhiều</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phương</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án</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lựa</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kern="1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chọn</a:t>
            </a:r>
            <a:r>
              <a:rPr lang="fr-FR" sz="22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Khoanh</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vào</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chữ</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cái</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đặt</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trước</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câu</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trả</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lời</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fr-FR" sz="2200" b="0" kern="100" dirty="0" err="1">
                <a:solidFill>
                  <a:srgbClr val="0070C0"/>
                </a:solidFill>
                <a:latin typeface="Arial" panose="020B0604020202020204" pitchFamily="34" charset="0"/>
                <a:ea typeface="Aptos" panose="020B0004020202020204" pitchFamily="34" charset="0"/>
                <a:cs typeface="Times New Roman" panose="02020603050405020304" pitchFamily="18" charset="0"/>
              </a:rPr>
              <a:t>đúng</a:t>
            </a:r>
            <a:r>
              <a:rPr lang="fr-FR" sz="2200" b="0"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a:t>
            </a:r>
            <a:endParaRPr lang="en-US" sz="2200" b="0" kern="100" dirty="0">
              <a:solidFill>
                <a:srgbClr val="0070C0"/>
              </a:solidFill>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FA6FA1-834C-4B0B-A24A-26B371B2AF3A}"/>
                  </a:ext>
                </a:extLst>
              </p:cNvPr>
              <p:cNvSpPr txBox="1"/>
              <p:nvPr/>
            </p:nvSpPr>
            <p:spPr>
              <a:xfrm>
                <a:off x="491490" y="1645196"/>
                <a:ext cx="8161020" cy="2929648"/>
              </a:xfrm>
              <a:prstGeom prst="rect">
                <a:avLst/>
              </a:prstGeom>
              <a:noFill/>
            </p:spPr>
            <p:txBody>
              <a:bodyPr wrap="square">
                <a:spAutoFit/>
              </a:bodyPr>
              <a:lstStyle/>
              <a:p>
                <a:pPr>
                  <a:spcBef>
                    <a:spcPts val="600"/>
                  </a:spcBef>
                  <a:spcAft>
                    <a:spcPts val="800"/>
                  </a:spcAft>
                </a:pPr>
                <a:r>
                  <a:rPr lang="fr-FR" sz="20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Câu 1.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Vectơ</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nào</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sau</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đây</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vectơ</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chỉ</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spcBef>
                    <a:spcPts val="600"/>
                  </a:spcBef>
                  <a:spcAft>
                    <a:spcPts val="800"/>
                  </a:spcAft>
                </a:pPr>
                <a14:m>
                  <m:oMath xmlns:m="http://schemas.openxmlformats.org/officeDocument/2006/math">
                    <m:r>
                      <m:rPr>
                        <m:sty m:val="p"/>
                      </m:rPr>
                      <a:rPr lang="en-US"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Δ</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b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𝑢</m:t>
                            </m:r>
                          </m:e>
                        </m:acc>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𝑢</m:t>
                            </m:r>
                          </m:e>
                        </m:acc>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b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𝑢</m:t>
                            </m:r>
                          </m:e>
                        </m:acc>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acc>
                          <m:accPr>
                            <m: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𝑢</m:t>
                            </m:r>
                          </m:e>
                        </m:acc>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3FA6FA1-834C-4B0B-A24A-26B371B2AF3A}"/>
                  </a:ext>
                </a:extLst>
              </p:cNvPr>
              <p:cNvSpPr txBox="1">
                <a:spLocks noRot="1" noChangeAspect="1" noMove="1" noResize="1" noEditPoints="1" noAdjustHandles="1" noChangeArrowheads="1" noChangeShapeType="1" noTextEdit="1"/>
              </p:cNvSpPr>
              <p:nvPr/>
            </p:nvSpPr>
            <p:spPr>
              <a:xfrm>
                <a:off x="491490" y="1645196"/>
                <a:ext cx="8161020" cy="2929648"/>
              </a:xfrm>
              <a:prstGeom prst="rect">
                <a:avLst/>
              </a:prstGeom>
              <a:blipFill>
                <a:blip r:embed="rId3"/>
                <a:stretch>
                  <a:fillRect l="-822" t="-1458" b="-270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68D541CF-000D-0424-B3D9-4F4C95B9148C}"/>
              </a:ext>
            </a:extLst>
          </p:cNvPr>
          <p:cNvSpPr/>
          <p:nvPr/>
        </p:nvSpPr>
        <p:spPr>
          <a:xfrm>
            <a:off x="1149977" y="4071478"/>
            <a:ext cx="514350" cy="4914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501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63FDD64-C4C0-75D9-F532-04ACD50414E8}"/>
              </a:ext>
            </a:extLst>
          </p:cNvPr>
          <p:cNvSpPr/>
          <p:nvPr/>
        </p:nvSpPr>
        <p:spPr>
          <a:xfrm>
            <a:off x="3308855" y="610758"/>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36" name="Group 35">
            <a:extLst>
              <a:ext uri="{FF2B5EF4-FFF2-40B4-BE49-F238E27FC236}">
                <a16:creationId xmlns:a16="http://schemas.microsoft.com/office/drawing/2014/main" id="{C689280C-5A4B-5C72-D817-861B6C636E95}"/>
              </a:ext>
            </a:extLst>
          </p:cNvPr>
          <p:cNvGrpSpPr/>
          <p:nvPr/>
        </p:nvGrpSpPr>
        <p:grpSpPr>
          <a:xfrm>
            <a:off x="736660" y="1826299"/>
            <a:ext cx="7670667" cy="1735047"/>
            <a:chOff x="759720" y="1878706"/>
            <a:chExt cx="7624555" cy="3006364"/>
          </a:xfrm>
        </p:grpSpPr>
        <p:sp>
          <p:nvSpPr>
            <p:cNvPr id="34" name="Rectangle: Rounded Corners 33">
              <a:extLst>
                <a:ext uri="{FF2B5EF4-FFF2-40B4-BE49-F238E27FC236}">
                  <a16:creationId xmlns:a16="http://schemas.microsoft.com/office/drawing/2014/main" id="{4EB003F1-2256-DE95-2BF5-122BF7BB2DE6}"/>
                </a:ext>
              </a:extLst>
            </p:cNvPr>
            <p:cNvSpPr/>
            <p:nvPr/>
          </p:nvSpPr>
          <p:spPr>
            <a:xfrm>
              <a:off x="759720" y="1878706"/>
              <a:ext cx="7624555" cy="3006364"/>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DB2F7-0907-355D-2388-4F7837D8DD46}"/>
                    </a:ext>
                  </a:extLst>
                </p:cNvPr>
                <p:cNvSpPr txBox="1"/>
                <p:nvPr/>
              </p:nvSpPr>
              <p:spPr>
                <a:xfrm>
                  <a:off x="859110" y="2297439"/>
                  <a:ext cx="7425773" cy="2587631"/>
                </a:xfrm>
                <a:prstGeom prst="rect">
                  <a:avLst/>
                </a:prstGeom>
                <a:noFill/>
              </p:spPr>
              <p:txBody>
                <a:bodyPr wrap="square">
                  <a:spAutoFit/>
                </a:bodyPr>
                <a:lstStyle/>
                <a:p>
                  <a:pPr algn="just">
                    <a:lnSpc>
                      <a:spcPct val="150000"/>
                    </a:lnSpc>
                    <a:spcBef>
                      <a:spcPts val="600"/>
                    </a:spcBef>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Vectơ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acc>
                      <m:r>
                        <a:rPr lang="pt-BR" sz="2000" i="1"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pt-BR" sz="2000" i="1" kern="100">
                              <a:effectLst/>
                              <a:latin typeface="Cambria Math" panose="02040503050406030204" pitchFamily="18" charset="0"/>
                              <a:ea typeface="Aptos" panose="020B0004020202020204" pitchFamily="34" charset="0"/>
                              <a:cs typeface="Arial" panose="020B0604020202020204" pitchFamily="34" charset="0"/>
                            </a:rPr>
                            <m:t>0</m:t>
                          </m:r>
                        </m:e>
                      </m:acc>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được gọi là vectơ chỉ phương của đường thẳng </a:t>
                  </a:r>
                  <a14:m>
                    <m:oMath xmlns:m="http://schemas.openxmlformats.org/officeDocument/2006/math">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nếu giá của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acc>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song song hoặc trùng với </a:t>
                  </a:r>
                  <a14:m>
                    <m:oMath xmlns:m="http://schemas.openxmlformats.org/officeDocument/2006/math">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959DB2F7-0907-355D-2388-4F7837D8DD46}"/>
                    </a:ext>
                  </a:extLst>
                </p:cNvPr>
                <p:cNvSpPr txBox="1">
                  <a:spLocks noRot="1" noChangeAspect="1" noMove="1" noResize="1" noEditPoints="1" noAdjustHandles="1" noChangeArrowheads="1" noChangeShapeType="1" noTextEdit="1"/>
                </p:cNvSpPr>
                <p:nvPr/>
              </p:nvSpPr>
              <p:spPr>
                <a:xfrm>
                  <a:off x="859110" y="2297439"/>
                  <a:ext cx="7425773" cy="2587631"/>
                </a:xfrm>
                <a:prstGeom prst="rect">
                  <a:avLst/>
                </a:prstGeom>
                <a:blipFill>
                  <a:blip r:embed="rId3"/>
                  <a:stretch>
                    <a:fillRect l="-816" r="-1713"/>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1AFA60D3-ACD7-B4A1-9939-F22C2A4464EE}"/>
              </a:ext>
            </a:extLst>
          </p:cNvPr>
          <p:cNvPicPr>
            <a:picLocks noChangeAspect="1"/>
          </p:cNvPicPr>
          <p:nvPr/>
        </p:nvPicPr>
        <p:blipFill>
          <a:blip r:embed="rId4"/>
          <a:stretch>
            <a:fillRect/>
          </a:stretch>
        </p:blipFill>
        <p:spPr>
          <a:xfrm>
            <a:off x="7325517" y="3929955"/>
            <a:ext cx="1382967" cy="729807"/>
          </a:xfrm>
          <a:prstGeom prst="rect">
            <a:avLst/>
          </a:prstGeom>
        </p:spPr>
      </p:pic>
      <p:sp>
        <p:nvSpPr>
          <p:cNvPr id="22" name="Rectangle: Rounded Corners 21">
            <a:extLst>
              <a:ext uri="{FF2B5EF4-FFF2-40B4-BE49-F238E27FC236}">
                <a16:creationId xmlns:a16="http://schemas.microsoft.com/office/drawing/2014/main" id="{8D6DE38E-87F3-D4AC-A037-826431BE987D}"/>
              </a:ext>
            </a:extLst>
          </p:cNvPr>
          <p:cNvSpPr/>
          <p:nvPr/>
        </p:nvSpPr>
        <p:spPr>
          <a:xfrm>
            <a:off x="3308863" y="627383"/>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KẾT LUẬN</a:t>
            </a:r>
          </a:p>
        </p:txBody>
      </p:sp>
      <p:grpSp>
        <p:nvGrpSpPr>
          <p:cNvPr id="23" name="Group 22">
            <a:extLst>
              <a:ext uri="{FF2B5EF4-FFF2-40B4-BE49-F238E27FC236}">
                <a16:creationId xmlns:a16="http://schemas.microsoft.com/office/drawing/2014/main" id="{AA6A3294-6236-D47C-0C52-39DB14F427CC}"/>
              </a:ext>
            </a:extLst>
          </p:cNvPr>
          <p:cNvGrpSpPr/>
          <p:nvPr/>
        </p:nvGrpSpPr>
        <p:grpSpPr>
          <a:xfrm>
            <a:off x="736668" y="1842924"/>
            <a:ext cx="7670667" cy="1735047"/>
            <a:chOff x="759720" y="1878706"/>
            <a:chExt cx="7624555" cy="3006364"/>
          </a:xfrm>
        </p:grpSpPr>
        <p:sp>
          <p:nvSpPr>
            <p:cNvPr id="24" name="Rectangle: Rounded Corners 23">
              <a:extLst>
                <a:ext uri="{FF2B5EF4-FFF2-40B4-BE49-F238E27FC236}">
                  <a16:creationId xmlns:a16="http://schemas.microsoft.com/office/drawing/2014/main" id="{4887360E-53C6-3C2C-BB7D-58D59C8C517B}"/>
                </a:ext>
              </a:extLst>
            </p:cNvPr>
            <p:cNvSpPr/>
            <p:nvPr/>
          </p:nvSpPr>
          <p:spPr>
            <a:xfrm>
              <a:off x="759720" y="1878706"/>
              <a:ext cx="7624555" cy="3006364"/>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E9DECF-355C-BB42-3F05-82C6DD4CFAA2}"/>
                    </a:ext>
                  </a:extLst>
                </p:cNvPr>
                <p:cNvSpPr txBox="1"/>
                <p:nvPr/>
              </p:nvSpPr>
              <p:spPr>
                <a:xfrm>
                  <a:off x="859110" y="2297439"/>
                  <a:ext cx="7425773" cy="2587631"/>
                </a:xfrm>
                <a:prstGeom prst="rect">
                  <a:avLst/>
                </a:prstGeom>
                <a:noFill/>
              </p:spPr>
              <p:txBody>
                <a:bodyPr wrap="square">
                  <a:spAutoFit/>
                </a:bodyPr>
                <a:lstStyle/>
                <a:p>
                  <a:pPr algn="just">
                    <a:lnSpc>
                      <a:spcPct val="150000"/>
                    </a:lnSpc>
                    <a:spcBef>
                      <a:spcPts val="600"/>
                    </a:spcBef>
                    <a:spcAft>
                      <a:spcPts val="800"/>
                    </a:spcAft>
                  </a:pPr>
                  <a:r>
                    <a:rPr lang="pt-BR" sz="2000" kern="100" dirty="0">
                      <a:effectLst/>
                      <a:latin typeface="Arial" panose="020B0604020202020204" pitchFamily="34" charset="0"/>
                      <a:ea typeface="Aptos" panose="020B0004020202020204" pitchFamily="34" charset="0"/>
                      <a:cs typeface="Times New Roman" panose="02020603050405020304" pitchFamily="18" charset="0"/>
                    </a:rPr>
                    <a:t>Vectơ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acc>
                      <m:r>
                        <a:rPr lang="pt-BR" sz="2000" i="1"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pt-BR" sz="2000" i="1" kern="100">
                              <a:effectLst/>
                              <a:latin typeface="Cambria Math" panose="02040503050406030204" pitchFamily="18" charset="0"/>
                              <a:ea typeface="Aptos" panose="020B0004020202020204" pitchFamily="34" charset="0"/>
                              <a:cs typeface="Arial" panose="020B0604020202020204" pitchFamily="34" charset="0"/>
                            </a:rPr>
                            <m:t>0</m:t>
                          </m:r>
                        </m:e>
                      </m:acc>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được gọi là vectơ chỉ phương của đường thẳng </a:t>
                  </a:r>
                  <a14:m>
                    <m:oMath xmlns:m="http://schemas.openxmlformats.org/officeDocument/2006/math">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nếu giá của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acc>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 song song hoặc trùng với </a:t>
                  </a:r>
                  <a14:m>
                    <m:oMath xmlns:m="http://schemas.openxmlformats.org/officeDocument/2006/math">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oMath>
                  </a14:m>
                  <a:r>
                    <a:rPr lang="pt-BR" sz="2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3E9DECF-355C-BB42-3F05-82C6DD4CFAA2}"/>
                    </a:ext>
                  </a:extLst>
                </p:cNvPr>
                <p:cNvSpPr txBox="1">
                  <a:spLocks noRot="1" noChangeAspect="1" noMove="1" noResize="1" noEditPoints="1" noAdjustHandles="1" noChangeArrowheads="1" noChangeShapeType="1" noTextEdit="1"/>
                </p:cNvSpPr>
                <p:nvPr/>
              </p:nvSpPr>
              <p:spPr>
                <a:xfrm>
                  <a:off x="859110" y="2297439"/>
                  <a:ext cx="7425773" cy="2587631"/>
                </a:xfrm>
                <a:prstGeom prst="rect">
                  <a:avLst/>
                </a:prstGeom>
                <a:blipFill>
                  <a:blip r:embed="rId5"/>
                  <a:stretch>
                    <a:fillRect l="-816"/>
                  </a:stretch>
                </a:blipFill>
              </p:spPr>
              <p:txBody>
                <a:bodyPr/>
                <a:lstStyle/>
                <a:p>
                  <a:r>
                    <a:rPr lang="en-US">
                      <a:noFill/>
                    </a:rPr>
                    <a:t> </a:t>
                  </a:r>
                </a:p>
              </p:txBody>
            </p:sp>
          </mc:Fallback>
        </mc:AlternateContent>
      </p:grpSp>
      <p:pic>
        <p:nvPicPr>
          <p:cNvPr id="2" name="Picture 1">
            <a:extLst>
              <a:ext uri="{FF2B5EF4-FFF2-40B4-BE49-F238E27FC236}">
                <a16:creationId xmlns:a16="http://schemas.microsoft.com/office/drawing/2014/main" id="{D6A3C642-AFF8-0939-73E7-B162DE14DD03}"/>
              </a:ext>
            </a:extLst>
          </p:cNvPr>
          <p:cNvPicPr>
            <a:picLocks noChangeAspect="1"/>
          </p:cNvPicPr>
          <p:nvPr/>
        </p:nvPicPr>
        <p:blipFill>
          <a:blip r:embed="rId6"/>
          <a:stretch>
            <a:fillRect/>
          </a:stretch>
        </p:blipFill>
        <p:spPr>
          <a:xfrm>
            <a:off x="86600" y="4740850"/>
            <a:ext cx="1592571" cy="40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79734-2403-FDB8-9ED6-83E60E6B7250}"/>
              </a:ext>
            </a:extLst>
          </p:cNvPr>
          <p:cNvPicPr>
            <a:picLocks noChangeAspect="1"/>
          </p:cNvPicPr>
          <p:nvPr/>
        </p:nvPicPr>
        <p:blipFill>
          <a:blip r:embed="rId2"/>
          <a:stretch>
            <a:fillRect/>
          </a:stretch>
        </p:blipFill>
        <p:spPr>
          <a:xfrm>
            <a:off x="7912189" y="4249043"/>
            <a:ext cx="1905177" cy="1071662"/>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6F96B7-6227-8700-39EB-FDFFEB57CA7C}"/>
                  </a:ext>
                </a:extLst>
              </p:cNvPr>
              <p:cNvSpPr txBox="1"/>
              <p:nvPr/>
            </p:nvSpPr>
            <p:spPr>
              <a:xfrm>
                <a:off x="434340" y="487461"/>
                <a:ext cx="8355330" cy="4168577"/>
              </a:xfrm>
              <a:prstGeom prst="rect">
                <a:avLst/>
              </a:prstGeom>
              <a:noFill/>
            </p:spPr>
            <p:txBody>
              <a:bodyPr wrap="square">
                <a:spAutoFit/>
              </a:bodyPr>
              <a:lstStyle/>
              <a:p>
                <a:pPr algn="just">
                  <a:lnSpc>
                    <a:spcPct val="150000"/>
                  </a:lnSpc>
                  <a:spcBef>
                    <a:spcPts val="300"/>
                  </a:spcBef>
                  <a:spcAft>
                    <a:spcPts val="800"/>
                  </a:spcAft>
                </a:pPr>
                <a:r>
                  <a:rPr lang="fr-FR" sz="20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Câu 2.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thẳng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𝑑</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qua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điểm</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𝐸</m:t>
                    </m:r>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e>
                    </m:d>
                  </m:oMath>
                </a14:m>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và</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song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song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với</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thẳng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𝑀𝑁</m:t>
                    </m:r>
                  </m:oMath>
                </a14:m>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với</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𝑀</m:t>
                    </m:r>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5</m:t>
                        </m:r>
                      </m:e>
                    </m:d>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𝑁</m:t>
                    </m:r>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e>
                    </m:d>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fr-FR"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fr-FR"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e>
                    </m:d>
                  </m:oMath>
                </a14:m>
                <a:r>
                  <a:rPr lang="fr-FR"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indent="179705">
                  <a:lnSpc>
                    <a:spcPct val="150000"/>
                  </a:lnSpc>
                  <a:spcAft>
                    <a:spcPts val="800"/>
                  </a:spcAft>
                  <a:tabLst>
                    <a:tab pos="3260725" algn="l"/>
                  </a:tabLst>
                </a:pP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eqArr>
                          <m:eqArr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eqArr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5</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qArr>
                      </m:e>
                    </m:d>
                  </m:oMath>
                </a14:m>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B.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eqArr>
                          <m:eqArr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eqArr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qArr>
                      </m:e>
                    </m:d>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indent="179705">
                  <a:lnSpc>
                    <a:spcPct val="150000"/>
                  </a:lnSpc>
                  <a:spcAft>
                    <a:spcPts val="800"/>
                  </a:spcAft>
                  <a:tabLst>
                    <a:tab pos="3260725" algn="l"/>
                  </a:tabLst>
                </a:pP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eqArr>
                          <m:eqArr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eqArr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qArr>
                      </m:e>
                    </m:d>
                  </m:oMath>
                </a14:m>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D.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eqArr>
                          <m:eqArr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eqArrPr>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fr-FR"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𝑡</m:t>
                            </m:r>
                          </m:e>
                        </m:eqArr>
                      </m:e>
                    </m:d>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D6F96B7-6227-8700-39EB-FDFFEB57CA7C}"/>
                  </a:ext>
                </a:extLst>
              </p:cNvPr>
              <p:cNvSpPr txBox="1">
                <a:spLocks noRot="1" noChangeAspect="1" noMove="1" noResize="1" noEditPoints="1" noAdjustHandles="1" noChangeArrowheads="1" noChangeShapeType="1" noTextEdit="1"/>
              </p:cNvSpPr>
              <p:nvPr/>
            </p:nvSpPr>
            <p:spPr>
              <a:xfrm>
                <a:off x="434340" y="487461"/>
                <a:ext cx="8355330" cy="4168577"/>
              </a:xfrm>
              <a:prstGeom prst="rect">
                <a:avLst/>
              </a:prstGeom>
              <a:blipFill>
                <a:blip r:embed="rId3"/>
                <a:stretch>
                  <a:fillRect l="-729" r="-160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4D43F521-3468-3F9F-24EA-0EFADE1F3465}"/>
              </a:ext>
            </a:extLst>
          </p:cNvPr>
          <p:cNvSpPr/>
          <p:nvPr/>
        </p:nvSpPr>
        <p:spPr>
          <a:xfrm>
            <a:off x="520585" y="3816928"/>
            <a:ext cx="514350" cy="4914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327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79734-2403-FDB8-9ED6-83E60E6B7250}"/>
              </a:ext>
            </a:extLst>
          </p:cNvPr>
          <p:cNvPicPr>
            <a:picLocks noChangeAspect="1"/>
          </p:cNvPicPr>
          <p:nvPr/>
        </p:nvPicPr>
        <p:blipFill>
          <a:blip r:embed="rId2"/>
          <a:stretch>
            <a:fillRect/>
          </a:stretch>
        </p:blipFill>
        <p:spPr>
          <a:xfrm>
            <a:off x="7912189" y="4249043"/>
            <a:ext cx="1905177" cy="1071662"/>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E4F97C-5CD1-47B7-73DC-1388C23EC85D}"/>
                  </a:ext>
                </a:extLst>
              </p:cNvPr>
              <p:cNvSpPr txBox="1"/>
              <p:nvPr/>
            </p:nvSpPr>
            <p:spPr>
              <a:xfrm>
                <a:off x="475116" y="307476"/>
                <a:ext cx="8288874" cy="4337341"/>
              </a:xfrm>
              <a:prstGeom prst="rect">
                <a:avLst/>
              </a:prstGeom>
              <a:noFill/>
            </p:spPr>
            <p:txBody>
              <a:bodyPr wrap="square">
                <a:spAutoFit/>
              </a:bodyPr>
              <a:lstStyle/>
              <a:p>
                <a:pPr algn="just">
                  <a:lnSpc>
                    <a:spcPct val="150000"/>
                  </a:lnSpc>
                  <a:spcBef>
                    <a:spcPts val="600"/>
                  </a:spcBef>
                  <a:spcAft>
                    <a:spcPts val="800"/>
                  </a:spcAft>
                </a:pPr>
                <a:r>
                  <a:rPr lang="fr-FR" sz="20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Câu 3.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Δ</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chính</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tắc</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f>
                      <m:f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7</m:t>
                        </m:r>
                      </m:den>
                    </m:f>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8</m:t>
                        </m:r>
                      </m:den>
                    </m:f>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tham</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Δ</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7</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1+7</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3+8</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b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7</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7</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4E4F97C-5CD1-47B7-73DC-1388C23EC85D}"/>
                  </a:ext>
                </a:extLst>
              </p:cNvPr>
              <p:cNvSpPr txBox="1">
                <a:spLocks noRot="1" noChangeAspect="1" noMove="1" noResize="1" noEditPoints="1" noAdjustHandles="1" noChangeArrowheads="1" noChangeShapeType="1" noTextEdit="1"/>
              </p:cNvSpPr>
              <p:nvPr/>
            </p:nvSpPr>
            <p:spPr>
              <a:xfrm>
                <a:off x="475116" y="307476"/>
                <a:ext cx="8288874" cy="4337341"/>
              </a:xfrm>
              <a:prstGeom prst="rect">
                <a:avLst/>
              </a:prstGeom>
              <a:blipFill>
                <a:blip r:embed="rId3"/>
                <a:stretch>
                  <a:fillRect l="-809" r="-73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4FC90E87-3744-2915-19F0-9718B5359F8D}"/>
              </a:ext>
            </a:extLst>
          </p:cNvPr>
          <p:cNvSpPr/>
          <p:nvPr/>
        </p:nvSpPr>
        <p:spPr>
          <a:xfrm>
            <a:off x="4899759" y="3885456"/>
            <a:ext cx="514350" cy="4914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993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79734-2403-FDB8-9ED6-83E60E6B7250}"/>
              </a:ext>
            </a:extLst>
          </p:cNvPr>
          <p:cNvPicPr>
            <a:picLocks noChangeAspect="1"/>
          </p:cNvPicPr>
          <p:nvPr/>
        </p:nvPicPr>
        <p:blipFill>
          <a:blip r:embed="rId2"/>
          <a:stretch>
            <a:fillRect/>
          </a:stretch>
        </p:blipFill>
        <p:spPr>
          <a:xfrm>
            <a:off x="3031431" y="3809339"/>
            <a:ext cx="2371842" cy="133416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143AD7E-11A2-8F2B-20F0-16AE93D9CEA7}"/>
                  </a:ext>
                </a:extLst>
              </p:cNvPr>
              <p:cNvSpPr txBox="1"/>
              <p:nvPr/>
            </p:nvSpPr>
            <p:spPr>
              <a:xfrm>
                <a:off x="691069" y="531814"/>
                <a:ext cx="7761861" cy="4142929"/>
              </a:xfrm>
              <a:prstGeom prst="rect">
                <a:avLst/>
              </a:prstGeom>
              <a:noFill/>
            </p:spPr>
            <p:txBody>
              <a:bodyPr wrap="square">
                <a:spAutoFit/>
              </a:bodyPr>
              <a:lstStyle/>
              <a:p>
                <a:pPr algn="just">
                  <a:lnSpc>
                    <a:spcPct val="150000"/>
                  </a:lnSpc>
                  <a:spcBef>
                    <a:spcPts val="600"/>
                  </a:spcBef>
                  <a:spcAft>
                    <a:spcPts val="800"/>
                  </a:spcAft>
                </a:pPr>
                <a:r>
                  <a:rPr lang="fr-FR" sz="20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Câu 4.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𝑀</m:t>
                    </m:r>
                    <m:d>
                      <m:d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e>
                    </m:d>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góc</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phẳng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𝑂𝑥𝑦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tham</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e>
                          </m:mr>
                        </m:m>
                      </m:e>
                    </m:d>
                  </m:oMath>
                </a14:m>
                <a:b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e>
                          </m:mr>
                        </m:m>
                      </m:e>
                    </m:d>
                  </m:oMath>
                </a14:m>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𝑧</m:t>
                                  </m:r>
                                </m:e>
                                <m: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fr-FR" sz="2000" kern="1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mr>
                        </m:m>
                      </m:e>
                    </m:d>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143AD7E-11A2-8F2B-20F0-16AE93D9CEA7}"/>
                  </a:ext>
                </a:extLst>
              </p:cNvPr>
              <p:cNvSpPr txBox="1">
                <a:spLocks noRot="1" noChangeAspect="1" noMove="1" noResize="1" noEditPoints="1" noAdjustHandles="1" noChangeArrowheads="1" noChangeShapeType="1" noTextEdit="1"/>
              </p:cNvSpPr>
              <p:nvPr/>
            </p:nvSpPr>
            <p:spPr>
              <a:xfrm>
                <a:off x="691069" y="531814"/>
                <a:ext cx="7761861" cy="4142929"/>
              </a:xfrm>
              <a:prstGeom prst="rect">
                <a:avLst/>
              </a:prstGeom>
              <a:blipFill>
                <a:blip r:embed="rId3"/>
                <a:stretch>
                  <a:fillRect l="-785" r="-164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65822FA7-FD31-28A2-C80D-296D11CF610C}"/>
              </a:ext>
            </a:extLst>
          </p:cNvPr>
          <p:cNvSpPr/>
          <p:nvPr/>
        </p:nvSpPr>
        <p:spPr>
          <a:xfrm>
            <a:off x="599556" y="2357533"/>
            <a:ext cx="514350" cy="4914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D64923-8B95-C35F-83B5-FA7F35EC6774}"/>
              </a:ext>
            </a:extLst>
          </p:cNvPr>
          <p:cNvPicPr>
            <a:picLocks noChangeAspect="1"/>
          </p:cNvPicPr>
          <p:nvPr/>
        </p:nvPicPr>
        <p:blipFill>
          <a:blip r:embed="rId4"/>
          <a:stretch>
            <a:fillRect/>
          </a:stretch>
        </p:blipFill>
        <p:spPr>
          <a:xfrm>
            <a:off x="86600" y="4740850"/>
            <a:ext cx="1592571" cy="402650"/>
          </a:xfrm>
          <a:prstGeom prst="rect">
            <a:avLst/>
          </a:prstGeom>
        </p:spPr>
      </p:pic>
    </p:spTree>
    <p:extLst>
      <p:ext uri="{BB962C8B-B14F-4D97-AF65-F5344CB8AC3E}">
        <p14:creationId xmlns:p14="http://schemas.microsoft.com/office/powerpoint/2010/main" val="3895289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79734-2403-FDB8-9ED6-83E60E6B7250}"/>
              </a:ext>
            </a:extLst>
          </p:cNvPr>
          <p:cNvPicPr>
            <a:picLocks noChangeAspect="1"/>
          </p:cNvPicPr>
          <p:nvPr/>
        </p:nvPicPr>
        <p:blipFill>
          <a:blip r:embed="rId2"/>
          <a:stretch>
            <a:fillRect/>
          </a:stretch>
        </p:blipFill>
        <p:spPr>
          <a:xfrm>
            <a:off x="7912189" y="4249043"/>
            <a:ext cx="1905177" cy="107166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BD6A6A0-C505-D8B1-4A12-7CDA84B5DA2B}"/>
                  </a:ext>
                </a:extLst>
              </p:cNvPr>
              <p:cNvSpPr txBox="1"/>
              <p:nvPr/>
            </p:nvSpPr>
            <p:spPr>
              <a:xfrm>
                <a:off x="945350" y="283027"/>
                <a:ext cx="7253300" cy="4339137"/>
              </a:xfrm>
              <a:prstGeom prst="rect">
                <a:avLst/>
              </a:prstGeom>
              <a:noFill/>
            </p:spPr>
            <p:txBody>
              <a:bodyPr wrap="square">
                <a:spAutoFit/>
              </a:bodyPr>
              <a:lstStyle/>
              <a:p>
                <a:pPr algn="just">
                  <a:lnSpc>
                    <a:spcPct val="250000"/>
                  </a:lnSpc>
                  <a:spcAft>
                    <a:spcPts val="800"/>
                  </a:spcAft>
                  <a:tabLst>
                    <a:tab pos="90170" algn="l"/>
                    <a:tab pos="1620520" algn="l"/>
                    <a:tab pos="3150235" algn="l"/>
                  </a:tabLst>
                </a:pPr>
                <a:r>
                  <a:rPr lang="fr-FR" sz="20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Câu 5</a:t>
                </a:r>
                <a:r>
                  <a:rPr lang="fr-FR"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Tìm</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tọa</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độ</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giao</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điểm</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của</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hai</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fr-FR"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thẳng</a:t>
                </a: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indent="179705" algn="just">
                  <a:lnSpc>
                    <a:spcPct val="250000"/>
                  </a:lnSpc>
                  <a:spcBef>
                    <a:spcPts val="300"/>
                  </a:spcBef>
                  <a:spcAft>
                    <a:spcPts val="800"/>
                  </a:spcAft>
                </a:pPr>
                <a:r>
                  <a:rPr lang="fr-FR"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e>
                          <m:sub>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sub>
                        </m:sSub>
                      </m:e>
                    </m:d>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d>
                      <m:dPr>
                        <m:begChr m:val="{"/>
                        <m:endChr m:val=""/>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eqArr>
                          <m:eqArr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eqArrPr>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9</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0</m:t>
                            </m:r>
                          </m:e>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&amp;</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0</m:t>
                            </m:r>
                          </m:e>
                        </m:eqArr>
                      </m:e>
                    </m:d>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sSubPr>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e>
                          <m:sub>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sub>
                        </m:sSub>
                      </m:e>
                    </m:d>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f>
                      <m:f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fPr>
                      <m:num>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𝑥</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num>
                      <m:den>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den>
                    </m:f>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f>
                      <m:f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fPr>
                      <m:num>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𝑦</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3</m:t>
                        </m:r>
                      </m:num>
                      <m:den>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den>
                    </m:f>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f>
                      <m:f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fPr>
                      <m:num>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𝑧</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num>
                      <m:den>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2</m:t>
                        </m:r>
                      </m:den>
                    </m:f>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indent="179705">
                  <a:lnSpc>
                    <a:spcPct val="25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 </a:t>
                </a:r>
                <a14:m>
                  <m:oMath xmlns:m="http://schemas.openxmlformats.org/officeDocument/2006/math">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0</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e>
                    </m:d>
                  </m:oMath>
                </a14:m>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B. </a:t>
                </a:r>
                <a14:m>
                  <m:oMath xmlns:m="http://schemas.openxmlformats.org/officeDocument/2006/math">
                    <m:d>
                      <m:d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dPr>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0</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1</m:t>
                        </m:r>
                      </m:e>
                    </m:d>
                  </m:oMath>
                </a14:m>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250000"/>
                  </a:lnSpc>
                </a:pPr>
                <a:r>
                  <a:rPr lang="en-US" sz="2000" dirty="0">
                    <a:solidFill>
                      <a:srgbClr val="000000"/>
                    </a:solidFill>
                    <a:latin typeface="Arial" panose="020B0604020202020204" pitchFamily="34" charset="0"/>
                    <a:ea typeface="Aptos" panose="020B0004020202020204" pitchFamily="34" charset="0"/>
                  </a:rPr>
                  <a:t>  C. </a:t>
                </a:r>
                <a14:m>
                  <m:oMath xmlns:m="http://schemas.openxmlformats.org/officeDocument/2006/math">
                    <m:d>
                      <m:dPr>
                        <m:ctrlPr>
                          <a:rPr lang="en-US" sz="2000" i="1">
                            <a:solidFill>
                              <a:srgbClr val="000000"/>
                            </a:solidFill>
                            <a:latin typeface="Cambria Math" panose="02040503050406030204" pitchFamily="18" charset="0"/>
                            <a:cs typeface="Arial" panose="020B0604020202020204" pitchFamily="34" charset="0"/>
                          </a:rPr>
                        </m:ctrlPr>
                      </m:dPr>
                      <m:e>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0</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0</m:t>
                        </m:r>
                      </m:e>
                    </m:d>
                  </m:oMath>
                </a14:m>
                <a:r>
                  <a:rPr lang="en-US" sz="2000" dirty="0">
                    <a:solidFill>
                      <a:srgbClr val="000000"/>
                    </a:solidFill>
                    <a:latin typeface="Arial" panose="020B0604020202020204" pitchFamily="34" charset="0"/>
                    <a:ea typeface="Aptos" panose="020B0004020202020204" pitchFamily="34" charset="0"/>
                  </a:rPr>
                  <a:t>				   D. </a:t>
                </a:r>
                <a14:m>
                  <m:oMath xmlns:m="http://schemas.openxmlformats.org/officeDocument/2006/math">
                    <m:d>
                      <m:dPr>
                        <m:ctrlPr>
                          <a:rPr lang="en-US" sz="2000" i="1">
                            <a:solidFill>
                              <a:srgbClr val="000000"/>
                            </a:solidFill>
                            <a:latin typeface="Cambria Math" panose="02040503050406030204" pitchFamily="18" charset="0"/>
                            <a:cs typeface="Arial" panose="020B0604020202020204" pitchFamily="34" charset="0"/>
                          </a:rPr>
                        </m:ctrlPr>
                      </m:dPr>
                      <m:e>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4</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1</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0</m:t>
                        </m:r>
                      </m:e>
                    </m:d>
                  </m:oMath>
                </a14:m>
                <a:r>
                  <a:rPr lang="en-US" sz="2000" dirty="0">
                    <a:solidFill>
                      <a:srgbClr val="000000"/>
                    </a:solidFill>
                    <a:latin typeface="Arial" panose="020B0604020202020204" pitchFamily="34" charset="0"/>
                    <a:ea typeface="Times New Roman" panose="02020603050405020304" pitchFamily="18" charset="0"/>
                  </a:rPr>
                  <a:t>.</a:t>
                </a:r>
                <a:endParaRPr lang="en-US" sz="19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BD6A6A0-C505-D8B1-4A12-7CDA84B5DA2B}"/>
                  </a:ext>
                </a:extLst>
              </p:cNvPr>
              <p:cNvSpPr txBox="1">
                <a:spLocks noRot="1" noChangeAspect="1" noMove="1" noResize="1" noEditPoints="1" noAdjustHandles="1" noChangeArrowheads="1" noChangeShapeType="1" noTextEdit="1"/>
              </p:cNvSpPr>
              <p:nvPr/>
            </p:nvSpPr>
            <p:spPr>
              <a:xfrm>
                <a:off x="945350" y="283027"/>
                <a:ext cx="7253300" cy="4339137"/>
              </a:xfrm>
              <a:prstGeom prst="rect">
                <a:avLst/>
              </a:prstGeom>
              <a:blipFill>
                <a:blip r:embed="rId3"/>
                <a:stretch>
                  <a:fillRect l="-840" b="-1404"/>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6655D91F-C8AD-DE01-B1C3-B7785ECFE647}"/>
              </a:ext>
            </a:extLst>
          </p:cNvPr>
          <p:cNvSpPr/>
          <p:nvPr/>
        </p:nvSpPr>
        <p:spPr>
          <a:xfrm>
            <a:off x="5612575" y="3279829"/>
            <a:ext cx="514350" cy="4914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086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052652-790F-E945-D250-441BF77E0014}"/>
              </a:ext>
            </a:extLst>
          </p:cNvPr>
          <p:cNvGrpSpPr/>
          <p:nvPr/>
        </p:nvGrpSpPr>
        <p:grpSpPr>
          <a:xfrm>
            <a:off x="759875" y="1706608"/>
            <a:ext cx="591014" cy="598177"/>
            <a:chOff x="7504772" y="1499073"/>
            <a:chExt cx="591014" cy="598177"/>
          </a:xfrm>
        </p:grpSpPr>
        <p:sp>
          <p:nvSpPr>
            <p:cNvPr id="6" name="Rectangle 5">
              <a:extLst>
                <a:ext uri="{FF2B5EF4-FFF2-40B4-BE49-F238E27FC236}">
                  <a16:creationId xmlns:a16="http://schemas.microsoft.com/office/drawing/2014/main" id="{16B8C373-DC78-5F5E-8CF2-7F2751223333}"/>
                </a:ext>
              </a:extLst>
            </p:cNvPr>
            <p:cNvSpPr/>
            <p:nvPr/>
          </p:nvSpPr>
          <p:spPr>
            <a:xfrm>
              <a:off x="7504772" y="1672682"/>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A0DD3FB3-222C-89A9-C387-037237EDBE99}"/>
                </a:ext>
              </a:extLst>
            </p:cNvPr>
            <p:cNvSpPr/>
            <p:nvPr/>
          </p:nvSpPr>
          <p:spPr>
            <a:xfrm>
              <a:off x="7598614" y="1499073"/>
              <a:ext cx="425632" cy="59817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Đ</a:t>
              </a:r>
              <a:endParaRPr kumimoji="0" lang="en-US" sz="2500" b="0"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p:grpSp>
      <p:grpSp>
        <p:nvGrpSpPr>
          <p:cNvPr id="8" name="Group 7">
            <a:extLst>
              <a:ext uri="{FF2B5EF4-FFF2-40B4-BE49-F238E27FC236}">
                <a16:creationId xmlns:a16="http://schemas.microsoft.com/office/drawing/2014/main" id="{EB9FF3A6-8375-89DD-B5F0-0B8B52AE6FD5}"/>
              </a:ext>
            </a:extLst>
          </p:cNvPr>
          <p:cNvGrpSpPr/>
          <p:nvPr/>
        </p:nvGrpSpPr>
        <p:grpSpPr>
          <a:xfrm>
            <a:off x="759875" y="2690678"/>
            <a:ext cx="591014" cy="598177"/>
            <a:chOff x="7504772" y="2903364"/>
            <a:chExt cx="591014" cy="598177"/>
          </a:xfrm>
        </p:grpSpPr>
        <p:sp>
          <p:nvSpPr>
            <p:cNvPr id="9" name="Rectangle 8">
              <a:extLst>
                <a:ext uri="{FF2B5EF4-FFF2-40B4-BE49-F238E27FC236}">
                  <a16:creationId xmlns:a16="http://schemas.microsoft.com/office/drawing/2014/main" id="{552E1CD8-D6B6-43A8-904E-B4BA25B2FF45}"/>
                </a:ext>
              </a:extLst>
            </p:cNvPr>
            <p:cNvSpPr/>
            <p:nvPr/>
          </p:nvSpPr>
          <p:spPr>
            <a:xfrm>
              <a:off x="7504772" y="3062868"/>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6F516C01-818D-C6EC-2BC0-3AF32F5ABCA4}"/>
                </a:ext>
              </a:extLst>
            </p:cNvPr>
            <p:cNvSpPr/>
            <p:nvPr/>
          </p:nvSpPr>
          <p:spPr>
            <a:xfrm>
              <a:off x="7598614" y="2903364"/>
              <a:ext cx="425632" cy="59817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S</a:t>
              </a:r>
              <a:endParaRPr kumimoji="0" lang="en-US" sz="2500" b="0"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p:grpSp>
      <p:pic>
        <p:nvPicPr>
          <p:cNvPr id="11" name="Picture 2">
            <a:extLst>
              <a:ext uri="{FF2B5EF4-FFF2-40B4-BE49-F238E27FC236}">
                <a16:creationId xmlns:a16="http://schemas.microsoft.com/office/drawing/2014/main" id="{938A09D1-41F5-7AC0-31A2-556AAC6B68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85164" y="3619073"/>
            <a:ext cx="1464627" cy="1396888"/>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A5E3BD-932A-83C0-4A5B-BE946C5761AE}"/>
                  </a:ext>
                </a:extLst>
              </p:cNvPr>
              <p:cNvSpPr/>
              <p:nvPr/>
            </p:nvSpPr>
            <p:spPr>
              <a:xfrm>
                <a:off x="567014" y="958397"/>
                <a:ext cx="8002920" cy="696922"/>
              </a:xfrm>
              <a:prstGeom prst="rect">
                <a:avLst/>
              </a:prstGeom>
            </p:spPr>
            <p:txBody>
              <a:bodyPr wrap="square">
                <a:spAutoFit/>
              </a:bodyPr>
              <a:lstStyle/>
              <a:p>
                <a:pPr>
                  <a:lnSpc>
                    <a:spcPct val="150000"/>
                  </a:lnSpc>
                  <a:spcAft>
                    <a:spcPts val="800"/>
                  </a:spcAft>
                  <a:tabLst>
                    <a:tab pos="1719580" algn="l"/>
                    <a:tab pos="3262630" algn="l"/>
                    <a:tab pos="4806315" algn="l"/>
                  </a:tabLst>
                </a:pPr>
                <a:r>
                  <a:rPr lang="en-US" sz="2000" b="1" kern="100">
                    <a:latin typeface="Arial" panose="020B0604020202020204" pitchFamily="34" charset="0"/>
                    <a:ea typeface="Aptos" panose="020B0004020202020204" pitchFamily="34" charset="0"/>
                    <a:cs typeface="Times New Roman" panose="02020603050405020304" pitchFamily="18" charset="0"/>
                  </a:rPr>
                  <a:t>Câu 1:</a:t>
                </a:r>
                <a:r>
                  <a:rPr lang="en-US" sz="2000" kern="100">
                    <a:latin typeface="Arial" panose="020B0604020202020204" pitchFamily="34" charset="0"/>
                    <a:ea typeface="Aptos" panose="020B0004020202020204" pitchFamily="34" charset="0"/>
                    <a:cs typeface="Times New Roman" panose="02020603050405020304" pitchFamily="18" charset="0"/>
                  </a:rPr>
                  <a:t> Cho hai đường thẳng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1</m:t>
                        </m:r>
                      </m:sub>
                    </m:sSub>
                    <m:r>
                      <a:rPr lang="en-US"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𝑥</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num>
                      <m:den>
                        <m:r>
                          <a:rPr lang="en-US" sz="2000" kern="100">
                            <a:latin typeface="Cambria Math" panose="02040503050406030204" pitchFamily="18" charset="0"/>
                            <a:ea typeface="Aptos" panose="020B0004020202020204" pitchFamily="34" charset="0"/>
                            <a:cs typeface="Arial" panose="020B0604020202020204" pitchFamily="34" charset="0"/>
                          </a:rPr>
                          <m:t>2</m:t>
                        </m:r>
                      </m:den>
                    </m:f>
                    <m:r>
                      <a:rPr lang="en-US"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𝑦</m:t>
                        </m:r>
                        <m:r>
                          <a:rPr lang="en-US" sz="2000" kern="100">
                            <a:latin typeface="Cambria Math" panose="02040503050406030204" pitchFamily="18" charset="0"/>
                            <a:ea typeface="Aptos" panose="020B0004020202020204" pitchFamily="34" charset="0"/>
                            <a:cs typeface="Arial" panose="020B0604020202020204" pitchFamily="34" charset="0"/>
                          </a:rPr>
                          <m:t>+2</m:t>
                        </m:r>
                      </m:num>
                      <m:den>
                        <m:r>
                          <a:rPr lang="en-US" sz="2000" kern="100">
                            <a:latin typeface="Cambria Math" panose="02040503050406030204" pitchFamily="18" charset="0"/>
                            <a:ea typeface="Aptos" panose="020B0004020202020204" pitchFamily="34" charset="0"/>
                            <a:cs typeface="Arial" panose="020B0604020202020204" pitchFamily="34" charset="0"/>
                          </a:rPr>
                          <m:t>1</m:t>
                        </m:r>
                      </m:den>
                    </m:f>
                    <m:r>
                      <a:rPr lang="en-US"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𝑧</m:t>
                        </m:r>
                      </m:num>
                      <m:den>
                        <m:r>
                          <a:rPr lang="en-US" sz="2000" kern="100">
                            <a:latin typeface="Cambria Math" panose="02040503050406030204" pitchFamily="18" charset="0"/>
                            <a:ea typeface="Aptos" panose="020B0004020202020204" pitchFamily="34" charset="0"/>
                            <a:cs typeface="Arial" panose="020B0604020202020204" pitchFamily="34" charset="0"/>
                          </a:rPr>
                          <m:t>2</m:t>
                        </m:r>
                      </m:den>
                    </m:f>
                    <m:r>
                      <a:rPr lang="en-US" sz="2000" kern="100">
                        <a:latin typeface="Cambria Math" panose="02040503050406030204" pitchFamily="18" charset="0"/>
                        <a:ea typeface="Aptos" panose="020B0004020202020204" pitchFamily="34" charset="0"/>
                        <a:cs typeface="Arial" panose="020B0604020202020204" pitchFamily="34" charset="0"/>
                      </a:rPr>
                      <m:t>,</m:t>
                    </m:r>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en-US" sz="2000" kern="100">
                            <a:latin typeface="Cambria Math" panose="02040503050406030204" pitchFamily="18" charset="0"/>
                            <a:ea typeface="Aptos" panose="020B0004020202020204" pitchFamily="34" charset="0"/>
                            <a:cs typeface="Arial" panose="020B0604020202020204" pitchFamily="34" charset="0"/>
                          </a:rPr>
                          <m:t>2</m:t>
                        </m:r>
                      </m:sub>
                    </m:sSub>
                    <m:r>
                      <a:rPr lang="en-US"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𝑥</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3</m:t>
                        </m:r>
                      </m:num>
                      <m:den>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1</m:t>
                        </m:r>
                      </m:den>
                    </m:f>
                    <m:r>
                      <a:rPr lang="en-US"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𝑦</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4</m:t>
                        </m:r>
                      </m:num>
                      <m:den>
                        <m:r>
                          <a:rPr lang="en-US" sz="2000" kern="100">
                            <a:latin typeface="Cambria Math" panose="02040503050406030204" pitchFamily="18" charset="0"/>
                            <a:ea typeface="Aptos" panose="020B0004020202020204" pitchFamily="34" charset="0"/>
                            <a:cs typeface="Arial" panose="020B0604020202020204" pitchFamily="34" charset="0"/>
                          </a:rPr>
                          <m:t>2</m:t>
                        </m:r>
                      </m:den>
                    </m:f>
                    <m:r>
                      <a:rPr lang="en-US"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𝑧</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5</m:t>
                        </m:r>
                      </m:num>
                      <m:den>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kern="100">
                            <a:latin typeface="Cambria Math" panose="02040503050406030204" pitchFamily="18" charset="0"/>
                            <a:ea typeface="Aptos" panose="020B0004020202020204" pitchFamily="34" charset="0"/>
                            <a:cs typeface="Arial" panose="020B0604020202020204" pitchFamily="34" charset="0"/>
                          </a:rPr>
                          <m:t>2</m:t>
                        </m:r>
                      </m:den>
                    </m:f>
                  </m:oMath>
                </a14:m>
                <a:r>
                  <a:rPr lang="en-US" sz="2000" kern="100">
                    <a:latin typeface="Arial" panose="020B0604020202020204" pitchFamily="34" charset="0"/>
                    <a:ea typeface="Aptos" panose="020B0004020202020204" pitchFamily="34" charset="0"/>
                    <a:cs typeface="Times New Roman" panose="02020603050405020304" pitchFamily="18" charset="0"/>
                  </a:rPr>
                  <a:t>. </a:t>
                </a:r>
                <a:endParaRPr lang="en-US" sz="1600" kern="10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C2A5E3BD-932A-83C0-4A5B-BE946C5761AE}"/>
                  </a:ext>
                </a:extLst>
              </p:cNvPr>
              <p:cNvSpPr>
                <a:spLocks noRot="1" noChangeAspect="1" noMove="1" noResize="1" noEditPoints="1" noAdjustHandles="1" noChangeArrowheads="1" noChangeShapeType="1" noTextEdit="1"/>
              </p:cNvSpPr>
              <p:nvPr/>
            </p:nvSpPr>
            <p:spPr>
              <a:xfrm>
                <a:off x="567014" y="958397"/>
                <a:ext cx="8002920" cy="696922"/>
              </a:xfrm>
              <a:prstGeom prst="rect">
                <a:avLst/>
              </a:prstGeom>
              <a:blipFill>
                <a:blip r:embed="rId4"/>
                <a:stretch>
                  <a:fillRect l="-762" b="-4348"/>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F1824BE9-D06E-CCA0-1397-ECDB76716D89}"/>
              </a:ext>
            </a:extLst>
          </p:cNvPr>
          <p:cNvSpPr/>
          <p:nvPr/>
        </p:nvSpPr>
        <p:spPr>
          <a:xfrm>
            <a:off x="769783" y="220049"/>
            <a:ext cx="7597382" cy="51719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tab pos="1719580" algn="l"/>
                <a:tab pos="3262630" algn="l"/>
                <a:tab pos="4806315" algn="l"/>
              </a:tabLst>
              <a:defRPr/>
            </a:pPr>
            <a:r>
              <a:rPr kumimoji="0" lang="en-US" sz="21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Phần</a:t>
            </a:r>
            <a:r>
              <a:rPr kumimoji="0" lang="en-US" sz="21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2: </a:t>
            </a:r>
            <a:r>
              <a:rPr kumimoji="0" lang="en-US" sz="21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Câu</a:t>
            </a:r>
            <a:r>
              <a:rPr kumimoji="0" lang="en-US" sz="21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trắc</a:t>
            </a:r>
            <a:r>
              <a:rPr kumimoji="0" lang="en-US" sz="21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nghiệm</a:t>
            </a:r>
            <a:r>
              <a:rPr kumimoji="0" lang="en-US" sz="21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đúng</a:t>
            </a:r>
            <a:r>
              <a:rPr kumimoji="0" lang="en-US" sz="21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sai</a:t>
            </a:r>
            <a:r>
              <a:rPr kumimoji="0" lang="en-US" sz="21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a:t>
            </a:r>
            <a:r>
              <a:rPr kumimoji="0" lang="en-US" sz="2100" b="0"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Đúng</a:t>
            </a:r>
            <a:r>
              <a:rPr kumimoji="0" lang="en-US" sz="21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0"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ghi</a:t>
            </a:r>
            <a:r>
              <a:rPr kumimoji="0" lang="en-US" sz="21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Đ, </a:t>
            </a:r>
            <a:r>
              <a:rPr kumimoji="0" lang="en-US" sz="2100" b="0"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sai</a:t>
            </a:r>
            <a:r>
              <a:rPr kumimoji="0" lang="en-US" sz="21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100" b="0"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ghi</a:t>
            </a:r>
            <a:r>
              <a:rPr kumimoji="0" lang="en-US" sz="21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S)</a:t>
            </a:r>
          </a:p>
        </p:txBody>
      </p:sp>
      <p:grpSp>
        <p:nvGrpSpPr>
          <p:cNvPr id="14" name="Group 13">
            <a:extLst>
              <a:ext uri="{FF2B5EF4-FFF2-40B4-BE49-F238E27FC236}">
                <a16:creationId xmlns:a16="http://schemas.microsoft.com/office/drawing/2014/main" id="{483B267A-0C39-90E4-0356-DF188BA3C242}"/>
              </a:ext>
            </a:extLst>
          </p:cNvPr>
          <p:cNvGrpSpPr/>
          <p:nvPr/>
        </p:nvGrpSpPr>
        <p:grpSpPr>
          <a:xfrm>
            <a:off x="759875" y="3698652"/>
            <a:ext cx="591014" cy="598177"/>
            <a:chOff x="7504772" y="1499073"/>
            <a:chExt cx="591014" cy="598177"/>
          </a:xfrm>
        </p:grpSpPr>
        <p:sp>
          <p:nvSpPr>
            <p:cNvPr id="15" name="Rectangle 14">
              <a:extLst>
                <a:ext uri="{FF2B5EF4-FFF2-40B4-BE49-F238E27FC236}">
                  <a16:creationId xmlns:a16="http://schemas.microsoft.com/office/drawing/2014/main" id="{A25A9C6C-6C1C-3DEC-3FDE-928378270455}"/>
                </a:ext>
              </a:extLst>
            </p:cNvPr>
            <p:cNvSpPr/>
            <p:nvPr/>
          </p:nvSpPr>
          <p:spPr>
            <a:xfrm>
              <a:off x="7504772" y="1672682"/>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D1C4B38A-BBE6-DE0B-2A42-B8F425E1AF95}"/>
                </a:ext>
              </a:extLst>
            </p:cNvPr>
            <p:cNvSpPr/>
            <p:nvPr/>
          </p:nvSpPr>
          <p:spPr>
            <a:xfrm>
              <a:off x="7598614" y="1499073"/>
              <a:ext cx="425632" cy="59817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S</a:t>
              </a:r>
              <a:endParaRPr kumimoji="0" lang="en-US" sz="2500" b="0"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p:grpSp>
      <p:grpSp>
        <p:nvGrpSpPr>
          <p:cNvPr id="17" name="Group 16">
            <a:extLst>
              <a:ext uri="{FF2B5EF4-FFF2-40B4-BE49-F238E27FC236}">
                <a16:creationId xmlns:a16="http://schemas.microsoft.com/office/drawing/2014/main" id="{01ADCD08-E9C6-CB62-8B83-ADC3DB9D18EF}"/>
              </a:ext>
            </a:extLst>
          </p:cNvPr>
          <p:cNvGrpSpPr/>
          <p:nvPr/>
        </p:nvGrpSpPr>
        <p:grpSpPr>
          <a:xfrm>
            <a:off x="759875" y="4308996"/>
            <a:ext cx="591014" cy="598177"/>
            <a:chOff x="7504772" y="2903364"/>
            <a:chExt cx="591014" cy="598177"/>
          </a:xfrm>
        </p:grpSpPr>
        <p:sp>
          <p:nvSpPr>
            <p:cNvPr id="18" name="Rectangle 17">
              <a:extLst>
                <a:ext uri="{FF2B5EF4-FFF2-40B4-BE49-F238E27FC236}">
                  <a16:creationId xmlns:a16="http://schemas.microsoft.com/office/drawing/2014/main" id="{1081F23D-B8EA-242A-2180-9F5D6E0D1F29}"/>
                </a:ext>
              </a:extLst>
            </p:cNvPr>
            <p:cNvSpPr/>
            <p:nvPr/>
          </p:nvSpPr>
          <p:spPr>
            <a:xfrm>
              <a:off x="7504772" y="3062868"/>
              <a:ext cx="591014" cy="390293"/>
            </a:xfrm>
            <a:prstGeom prst="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D7B383FB-8B5E-65E0-1AAA-F14F072860E2}"/>
                </a:ext>
              </a:extLst>
            </p:cNvPr>
            <p:cNvSpPr/>
            <p:nvPr/>
          </p:nvSpPr>
          <p:spPr>
            <a:xfrm>
              <a:off x="7598614" y="2903364"/>
              <a:ext cx="425632" cy="59817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a:rPr>
                <a:t>Đ</a:t>
              </a:r>
              <a:endParaRPr kumimoji="0" lang="en-US" sz="2500" b="0"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05A324-5403-5CA2-E506-0861D7063FAE}"/>
                  </a:ext>
                </a:extLst>
              </p:cNvPr>
              <p:cNvSpPr txBox="1"/>
              <p:nvPr/>
            </p:nvSpPr>
            <p:spPr>
              <a:xfrm>
                <a:off x="1555732" y="1742653"/>
                <a:ext cx="6918311" cy="3122906"/>
              </a:xfrm>
              <a:prstGeom prst="rect">
                <a:avLst/>
              </a:prstGeom>
              <a:noFill/>
            </p:spPr>
            <p:txBody>
              <a:bodyPr wrap="square">
                <a:spAutoFit/>
              </a:bodyPr>
              <a:lstStyle/>
              <a:p>
                <a:pPr lvl="0" algn="just">
                  <a:lnSpc>
                    <a:spcPct val="150000"/>
                  </a:lnSpc>
                  <a:spcAft>
                    <a:spcPts val="800"/>
                  </a:spcAft>
                  <a:tabLst>
                    <a:tab pos="1719580" algn="l"/>
                    <a:tab pos="3262630" algn="l"/>
                    <a:tab pos="4806315" algn="l"/>
                  </a:tabLst>
                  <a:defRPr/>
                </a:pPr>
                <a:r>
                  <a:rPr lang="en-US" sz="2000" dirty="0">
                    <a:solidFill>
                      <a:srgbClr val="000000"/>
                    </a:solidFill>
                    <a:latin typeface="Arial" panose="020B0604020202020204" pitchFamily="34" charset="0"/>
                    <a:ea typeface="Aptos" panose="020B0004020202020204" pitchFamily="34" charset="0"/>
                  </a:rPr>
                  <a:t>a) </a:t>
                </a:r>
                <a:r>
                  <a:rPr lang="en-US" sz="2000" dirty="0" err="1">
                    <a:solidFill>
                      <a:srgbClr val="000000"/>
                    </a:solidFill>
                    <a:latin typeface="Arial" panose="020B0604020202020204" pitchFamily="34" charset="0"/>
                    <a:ea typeface="Aptos" panose="020B0004020202020204" pitchFamily="34" charset="0"/>
                  </a:rPr>
                  <a:t>Vectơ</a:t>
                </a:r>
                <a:r>
                  <a:rPr lang="en-US" sz="2000" dirty="0">
                    <a:solidFill>
                      <a:srgbClr val="000000"/>
                    </a:solidFill>
                    <a:latin typeface="Arial" panose="020B0604020202020204" pitchFamily="34" charset="0"/>
                    <a:ea typeface="Aptos" panose="020B0004020202020204" pitchFamily="34" charset="0"/>
                  </a:rPr>
                  <a:t> </a:t>
                </a:r>
                <a14:m>
                  <m:oMath xmlns:m="http://schemas.openxmlformats.org/officeDocument/2006/math">
                    <m:sSub>
                      <m:sSubPr>
                        <m:ctrlPr>
                          <a:rPr lang="en-US" sz="2000" i="1">
                            <a:solidFill>
                              <a:srgbClr val="000000"/>
                            </a:solidFill>
                            <a:latin typeface="Cambria Math" panose="02040503050406030204" pitchFamily="18" charset="0"/>
                            <a:cs typeface="Arial" panose="020B0604020202020204" pitchFamily="34" charset="0"/>
                          </a:rPr>
                        </m:ctrlPr>
                      </m:sSubPr>
                      <m:e>
                        <m:acc>
                          <m:accPr>
                            <m:chr m:val="⃗"/>
                            <m:ctrlPr>
                              <a:rPr lang="en-US" sz="2000" i="1">
                                <a:solidFill>
                                  <a:srgbClr val="000000"/>
                                </a:solidFill>
                                <a:latin typeface="Cambria Math" panose="02040503050406030204" pitchFamily="18" charset="0"/>
                                <a:cs typeface="Arial" panose="020B0604020202020204" pitchFamily="34" charset="0"/>
                              </a:rPr>
                            </m:ctrlPr>
                          </m:accPr>
                          <m:e>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𝑢</m:t>
                            </m:r>
                          </m:e>
                        </m:acc>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1</m:t>
                        </m:r>
                      </m:sub>
                    </m:s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1;</m:t>
                    </m:r>
                    <m:r>
                      <a:rPr lang="en-US" sz="2000" i="1">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2)</m:t>
                    </m:r>
                  </m:oMath>
                </a14:m>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là</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một</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vectơ</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chỉ</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phương</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của</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đường</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thẳng</a:t>
                </a:r>
                <a:r>
                  <a:rPr lang="en-US" sz="2000" dirty="0">
                    <a:solidFill>
                      <a:srgbClr val="000000"/>
                    </a:solidFill>
                    <a:latin typeface="Arial" panose="020B0604020202020204" pitchFamily="34" charset="0"/>
                    <a:ea typeface="Aptos" panose="020B0004020202020204" pitchFamily="34" charset="0"/>
                  </a:rPr>
                  <a:t> </a:t>
                </a:r>
                <a14:m>
                  <m:oMath xmlns:m="http://schemas.openxmlformats.org/officeDocument/2006/math">
                    <m:sSub>
                      <m:sSubPr>
                        <m:ctrlPr>
                          <a:rPr lang="en-US" sz="2000" i="1">
                            <a:solidFill>
                              <a:srgbClr val="000000"/>
                            </a:solidFill>
                            <a:latin typeface="Cambria Math" panose="02040503050406030204" pitchFamily="18" charset="0"/>
                            <a:cs typeface="Arial" panose="020B0604020202020204" pitchFamily="34" charset="0"/>
                          </a:rPr>
                        </m:ctrlPr>
                      </m:sSubPr>
                      <m:e>
                        <m:r>
                          <m:rPr>
                            <m:sty m:val="p"/>
                          </m:rP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Δ</m:t>
                        </m:r>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1</m:t>
                        </m:r>
                      </m:sub>
                    </m:sSub>
                  </m:oMath>
                </a14:m>
                <a:r>
                  <a:rPr lang="en-US" sz="2000" dirty="0">
                    <a:solidFill>
                      <a:srgbClr val="000000"/>
                    </a:solidFill>
                    <a:latin typeface="Arial" panose="020B0604020202020204" pitchFamily="34" charset="0"/>
                    <a:ea typeface="Aptos" panose="020B0004020202020204" pitchFamily="34" charset="0"/>
                  </a:rPr>
                  <a:t>.</a:t>
                </a:r>
              </a:p>
              <a:p>
                <a:pPr lvl="0" algn="just">
                  <a:lnSpc>
                    <a:spcPct val="150000"/>
                  </a:lnSpc>
                  <a:spcAft>
                    <a:spcPts val="800"/>
                  </a:spcAft>
                  <a:tabLst>
                    <a:tab pos="1719580" algn="l"/>
                    <a:tab pos="3262630" algn="l"/>
                    <a:tab pos="4806315" algn="l"/>
                  </a:tabLst>
                  <a:defRPr/>
                </a:pPr>
                <a:r>
                  <a:rPr lang="en-US" sz="2000" dirty="0">
                    <a:solidFill>
                      <a:srgbClr val="000000"/>
                    </a:solidFill>
                    <a:latin typeface="Arial" panose="020B0604020202020204" pitchFamily="34" charset="0"/>
                    <a:ea typeface="Aptos" panose="020B0004020202020204" pitchFamily="34" charset="0"/>
                  </a:rPr>
                  <a:t>b) </a:t>
                </a:r>
                <a:r>
                  <a:rPr lang="en-US" sz="2000" dirty="0" err="1">
                    <a:solidFill>
                      <a:srgbClr val="000000"/>
                    </a:solidFill>
                    <a:latin typeface="Arial" panose="020B0604020202020204" pitchFamily="34" charset="0"/>
                    <a:ea typeface="Aptos" panose="020B0004020202020204" pitchFamily="34" charset="0"/>
                  </a:rPr>
                  <a:t>Vectơ</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có</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tọa</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độ</a:t>
                </a:r>
                <a:r>
                  <a:rPr lang="en-US" sz="2000" dirty="0">
                    <a:solidFill>
                      <a:srgbClr val="000000"/>
                    </a:solidFill>
                    <a:latin typeface="Arial" panose="020B0604020202020204" pitchFamily="34" charset="0"/>
                    <a:ea typeface="Aptos" panose="020B0004020202020204" pitchFamily="34" charset="0"/>
                  </a:rPr>
                  <a:t> </a:t>
                </a:r>
                <a14:m>
                  <m:oMath xmlns:m="http://schemas.openxmlformats.org/officeDocument/2006/math">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(3;4;5)</m:t>
                    </m:r>
                  </m:oMath>
                </a14:m>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là</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một</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vectơ</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chỉ</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phương</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của</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đường</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thẳng</a:t>
                </a:r>
                <a:r>
                  <a:rPr lang="en-US" sz="2000" dirty="0">
                    <a:solidFill>
                      <a:srgbClr val="000000"/>
                    </a:solidFill>
                    <a:latin typeface="Arial" panose="020B0604020202020204" pitchFamily="34" charset="0"/>
                    <a:ea typeface="Aptos" panose="020B0004020202020204" pitchFamily="34" charset="0"/>
                  </a:rPr>
                  <a:t> </a:t>
                </a:r>
                <a14:m>
                  <m:oMath xmlns:m="http://schemas.openxmlformats.org/officeDocument/2006/math">
                    <m:sSub>
                      <m:sSubPr>
                        <m:ctrlPr>
                          <a:rPr lang="en-US" sz="2000" i="1">
                            <a:solidFill>
                              <a:srgbClr val="000000"/>
                            </a:solidFill>
                            <a:latin typeface="Cambria Math" panose="02040503050406030204" pitchFamily="18" charset="0"/>
                            <a:cs typeface="Arial" panose="020B0604020202020204" pitchFamily="34" charset="0"/>
                          </a:rPr>
                        </m:ctrlPr>
                      </m:sSubPr>
                      <m:e>
                        <m:r>
                          <m:rPr>
                            <m:sty m:val="p"/>
                          </m:rP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Δ</m:t>
                        </m:r>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solidFill>
                      <a:srgbClr val="000000"/>
                    </a:solidFill>
                    <a:latin typeface="Arial" panose="020B0604020202020204" pitchFamily="34" charset="0"/>
                    <a:ea typeface="Aptos" panose="020B0004020202020204" pitchFamily="34" charset="0"/>
                  </a:rPr>
                  <a:t>.</a:t>
                </a:r>
              </a:p>
              <a:p>
                <a:pPr lvl="0" algn="just">
                  <a:lnSpc>
                    <a:spcPct val="150000"/>
                  </a:lnSpc>
                  <a:spcAft>
                    <a:spcPts val="800"/>
                  </a:spcAft>
                  <a:tabLst>
                    <a:tab pos="1719580" algn="l"/>
                    <a:tab pos="3262630" algn="l"/>
                    <a:tab pos="4806315" algn="l"/>
                  </a:tabLst>
                  <a:defRPr/>
                </a:pPr>
                <a:r>
                  <a:rPr lang="en-US" sz="2000" dirty="0">
                    <a:solidFill>
                      <a:srgbClr val="000000"/>
                    </a:solidFill>
                    <a:latin typeface="Arial" panose="020B0604020202020204" pitchFamily="34" charset="0"/>
                    <a:ea typeface="Aptos" panose="020B0004020202020204" pitchFamily="34" charset="0"/>
                  </a:rPr>
                  <a:t>c) </a:t>
                </a:r>
                <a14:m>
                  <m:oMath xmlns:m="http://schemas.openxmlformats.org/officeDocument/2006/math">
                    <m:sSub>
                      <m:sSubPr>
                        <m:ctrlPr>
                          <a:rPr lang="en-US" sz="2000" i="1">
                            <a:solidFill>
                              <a:srgbClr val="000000"/>
                            </a:solidFill>
                            <a:latin typeface="Cambria Math" panose="02040503050406030204" pitchFamily="18" charset="0"/>
                            <a:cs typeface="Arial" panose="020B0604020202020204" pitchFamily="34" charset="0"/>
                          </a:rPr>
                        </m:ctrlPr>
                      </m:sSubPr>
                      <m:e>
                        <m:r>
                          <m:rPr>
                            <m:sty m:val="p"/>
                          </m:rP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Δ</m:t>
                        </m:r>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1</m:t>
                        </m:r>
                      </m:sub>
                    </m:s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m:t>
                    </m:r>
                    <m:sSub>
                      <m:sSubPr>
                        <m:ctrlPr>
                          <a:rPr lang="en-US" sz="2000" i="1">
                            <a:solidFill>
                              <a:srgbClr val="000000"/>
                            </a:solidFill>
                            <a:latin typeface="Cambria Math" panose="02040503050406030204" pitchFamily="18" charset="0"/>
                            <a:cs typeface="Arial" panose="020B0604020202020204" pitchFamily="34" charset="0"/>
                          </a:rPr>
                        </m:ctrlPr>
                      </m:sSubPr>
                      <m:e>
                        <m:r>
                          <m:rPr>
                            <m:sty m:val="p"/>
                          </m:rP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Δ</m:t>
                        </m:r>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solidFill>
                      <a:srgbClr val="000000"/>
                    </a:solidFill>
                    <a:latin typeface="Arial" panose="020B0604020202020204" pitchFamily="34" charset="0"/>
                    <a:ea typeface="Aptos" panose="020B0004020202020204" pitchFamily="34" charset="0"/>
                  </a:rPr>
                  <a:t> </a:t>
                </a:r>
              </a:p>
              <a:p>
                <a:pPr lvl="0" algn="just">
                  <a:lnSpc>
                    <a:spcPct val="150000"/>
                  </a:lnSpc>
                  <a:spcAft>
                    <a:spcPts val="800"/>
                  </a:spcAft>
                  <a:tabLst>
                    <a:tab pos="1719580" algn="l"/>
                    <a:tab pos="3262630" algn="l"/>
                    <a:tab pos="4806315" algn="l"/>
                  </a:tabLst>
                  <a:defRPr/>
                </a:pPr>
                <a:r>
                  <a:rPr lang="en-US" sz="2000" dirty="0">
                    <a:solidFill>
                      <a:srgbClr val="000000"/>
                    </a:solidFill>
                    <a:latin typeface="Arial" panose="020B0604020202020204" pitchFamily="34" charset="0"/>
                    <a:ea typeface="Aptos" panose="020B0004020202020204" pitchFamily="34" charset="0"/>
                  </a:rPr>
                  <a:t>d) </a:t>
                </a:r>
                <a14:m>
                  <m:oMath xmlns:m="http://schemas.openxmlformats.org/officeDocument/2006/math">
                    <m:sSub>
                      <m:sSubPr>
                        <m:ctrlPr>
                          <a:rPr lang="en-US" sz="2000" i="1">
                            <a:solidFill>
                              <a:srgbClr val="000000"/>
                            </a:solidFill>
                            <a:latin typeface="Cambria Math" panose="02040503050406030204" pitchFamily="18" charset="0"/>
                            <a:cs typeface="Arial" panose="020B0604020202020204" pitchFamily="34" charset="0"/>
                          </a:rPr>
                        </m:ctrlPr>
                      </m:sSubPr>
                      <m:e>
                        <m:r>
                          <m:rPr>
                            <m:sty m:val="p"/>
                          </m:rP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Δ</m:t>
                        </m:r>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1</m:t>
                        </m:r>
                      </m:sub>
                    </m:s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m:t>
                    </m:r>
                    <m:sSub>
                      <m:sSubPr>
                        <m:ctrlPr>
                          <a:rPr lang="en-US" sz="2000" i="1">
                            <a:solidFill>
                              <a:srgbClr val="000000"/>
                            </a:solidFill>
                            <a:latin typeface="Cambria Math" panose="02040503050406030204" pitchFamily="18" charset="0"/>
                            <a:cs typeface="Arial" panose="020B0604020202020204" pitchFamily="34" charset="0"/>
                          </a:rPr>
                        </m:ctrlPr>
                      </m:sSubPr>
                      <m:e>
                        <m:r>
                          <m:rPr>
                            <m:sty m:val="p"/>
                          </m:rP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Δ</m:t>
                        </m:r>
                      </m:e>
                      <m:sub>
                        <m:r>
                          <a:rPr lang="en-US" sz="2000">
                            <a:solidFill>
                              <a:srgbClr val="000000"/>
                            </a:solidFill>
                            <a:latin typeface="Cambria Math" panose="02040503050406030204" pitchFamily="18" charset="0"/>
                            <a:ea typeface="Aptos" panose="020B0004020202020204" pitchFamily="34" charset="0"/>
                            <a:cs typeface="Arial" panose="020B0604020202020204" pitchFamily="34" charset="0"/>
                          </a:rPr>
                          <m:t>2</m:t>
                        </m:r>
                      </m:sub>
                    </m:sSub>
                  </m:oMath>
                </a14:m>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cắt</a:t>
                </a:r>
                <a:r>
                  <a:rPr lang="en-US" sz="2000" dirty="0">
                    <a:solidFill>
                      <a:srgbClr val="000000"/>
                    </a:solidFill>
                    <a:latin typeface="Arial" panose="020B0604020202020204" pitchFamily="34" charset="0"/>
                    <a:ea typeface="Aptos" panose="020B0004020202020204" pitchFamily="34" charset="0"/>
                  </a:rPr>
                  <a:t> </a:t>
                </a:r>
                <a:r>
                  <a:rPr lang="en-US" sz="2000" dirty="0" err="1">
                    <a:solidFill>
                      <a:srgbClr val="000000"/>
                    </a:solidFill>
                    <a:latin typeface="Arial" panose="020B0604020202020204" pitchFamily="34" charset="0"/>
                    <a:ea typeface="Aptos" panose="020B0004020202020204" pitchFamily="34" charset="0"/>
                  </a:rPr>
                  <a:t>nhau</a:t>
                </a:r>
                <a:r>
                  <a:rPr lang="en-US" sz="2000" dirty="0">
                    <a:solidFill>
                      <a:srgbClr val="000000"/>
                    </a:solidFill>
                    <a:latin typeface="Arial" panose="020B0604020202020204" pitchFamily="34" charset="0"/>
                    <a:ea typeface="Aptos" panose="020B0004020202020204" pitchFamily="34" charset="0"/>
                  </a:rPr>
                  <a:t>.</a:t>
                </a:r>
                <a:endParaRPr kumimoji="0" lang="en-US"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p:txBody>
          </p:sp>
        </mc:Choice>
        <mc:Fallback xmlns="">
          <p:sp>
            <p:nvSpPr>
              <p:cNvPr id="20" name="TextBox 19">
                <a:extLst>
                  <a:ext uri="{FF2B5EF4-FFF2-40B4-BE49-F238E27FC236}">
                    <a16:creationId xmlns:a16="http://schemas.microsoft.com/office/drawing/2014/main" id="{0B05A324-5403-5CA2-E506-0861D7063FAE}"/>
                  </a:ext>
                </a:extLst>
              </p:cNvPr>
              <p:cNvSpPr txBox="1">
                <a:spLocks noRot="1" noChangeAspect="1" noMove="1" noResize="1" noEditPoints="1" noAdjustHandles="1" noChangeArrowheads="1" noChangeShapeType="1" noTextEdit="1"/>
              </p:cNvSpPr>
              <p:nvPr/>
            </p:nvSpPr>
            <p:spPr>
              <a:xfrm>
                <a:off x="1555732" y="1742653"/>
                <a:ext cx="6918311" cy="3122906"/>
              </a:xfrm>
              <a:prstGeom prst="rect">
                <a:avLst/>
              </a:prstGeom>
              <a:blipFill>
                <a:blip r:embed="rId5"/>
                <a:stretch>
                  <a:fillRect l="-881" r="-1938" b="-2344"/>
                </a:stretch>
              </a:blipFill>
            </p:spPr>
            <p:txBody>
              <a:bodyPr/>
              <a:lstStyle/>
              <a:p>
                <a:r>
                  <a:rPr lang="en-US">
                    <a:noFill/>
                  </a:rPr>
                  <a:t> </a:t>
                </a:r>
              </a:p>
            </p:txBody>
          </p:sp>
        </mc:Fallback>
      </mc:AlternateContent>
    </p:spTree>
    <p:extLst>
      <p:ext uri="{BB962C8B-B14F-4D97-AF65-F5344CB8AC3E}">
        <p14:creationId xmlns:p14="http://schemas.microsoft.com/office/powerpoint/2010/main" val="166106573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939C2-FD5C-B844-CE5F-671C86467C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8080"/>
            <a:ext cx="1032964" cy="98518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E80583B-A698-FBB7-525F-DE28D5240A99}"/>
                  </a:ext>
                </a:extLst>
              </p:cNvPr>
              <p:cNvSpPr/>
              <p:nvPr/>
            </p:nvSpPr>
            <p:spPr>
              <a:xfrm>
                <a:off x="923574" y="-350663"/>
                <a:ext cx="8034309" cy="5027530"/>
              </a:xfrm>
              <a:prstGeom prst="rect">
                <a:avLst/>
              </a:prstGeom>
            </p:spPr>
            <p:txBody>
              <a:bodyPr wrap="square">
                <a:spAutoFit/>
              </a:bodyPr>
              <a:lstStyle/>
              <a:p>
                <a:pPr>
                  <a:lnSpc>
                    <a:spcPct val="200000"/>
                  </a:lnSpc>
                  <a:spcAft>
                    <a:spcPts val="800"/>
                  </a:spcAft>
                  <a:tabLst>
                    <a:tab pos="1719580" algn="l"/>
                    <a:tab pos="3262630" algn="l"/>
                    <a:tab pos="4806315" algn="l"/>
                  </a:tabLst>
                </a:pPr>
                <a:r>
                  <a:rPr lang="en-US" sz="2000" b="1"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Câu 2: </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11</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20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Vectơ</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sSubPr>
                      <m:e>
                        <m:acc>
                          <m:accPr>
                            <m:chr m:val="⃗"/>
                            <m:ctrlP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ctrlPr>
                          </m:accPr>
                          <m:e>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𝑢</m:t>
                            </m:r>
                          </m:e>
                        </m:acc>
                      </m:e>
                      <m:sub>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1</m:t>
                        </m:r>
                      </m:sub>
                    </m:sSub>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5</m:t>
                    </m:r>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3</m:t>
                    </m:r>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m:t>
                    </m:r>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2</m:t>
                    </m:r>
                    <m:r>
                      <a:rPr lang="en-US" sz="2000" kern="100">
                        <a:solidFill>
                          <a:srgbClr val="000000"/>
                        </a:solidFill>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là</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một</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vectơ</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chỉ</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phương</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của</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đường</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en-US" sz="2000" kern="100" dirty="0" err="1">
                    <a:solidFill>
                      <a:srgbClr val="000000"/>
                    </a:solidFill>
                    <a:latin typeface="Arial" panose="020B0604020202020204" pitchFamily="34" charset="0"/>
                    <a:ea typeface="Aptos" panose="020B0004020202020204" pitchFamily="34" charset="0"/>
                    <a:cs typeface="Times New Roman" panose="02020603050405020304" pitchFamily="18" charset="0"/>
                  </a:rPr>
                  <a:t>thẳng</a:t>
                </a:r>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Aptos" panose="020B0004020202020204" pitchFamily="34" charset="0"/>
                        <a:cs typeface="Arial" panose="020B0604020202020204" pitchFamily="34" charset="0"/>
                      </a:rPr>
                      <m:t>∆</m:t>
                    </m:r>
                  </m:oMath>
                </a14:m>
                <a:r>
                  <a:rPr lang="en-US" sz="20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a:t>
                </a:r>
                <a:b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b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Δ</m:t>
                        </m:r>
                      </m:e>
                      <m:sup>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chéo</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b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n-US" sz="2000" b="1"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e>
                      <m:sub>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b>
                    </m:sSub>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1E80583B-A698-FBB7-525F-DE28D5240A99}"/>
                  </a:ext>
                </a:extLst>
              </p:cNvPr>
              <p:cNvSpPr>
                <a:spLocks noRot="1" noChangeAspect="1" noMove="1" noResize="1" noEditPoints="1" noAdjustHandles="1" noChangeArrowheads="1" noChangeShapeType="1" noTextEdit="1"/>
              </p:cNvSpPr>
              <p:nvPr/>
            </p:nvSpPr>
            <p:spPr>
              <a:xfrm>
                <a:off x="923574" y="-350663"/>
                <a:ext cx="8034309" cy="5027530"/>
              </a:xfrm>
              <a:prstGeom prst="rect">
                <a:avLst/>
              </a:prstGeom>
              <a:blipFill>
                <a:blip r:embed="rId5"/>
                <a:stretch>
                  <a:fillRect l="-83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1FE2945-5B2F-69E3-7E85-80D1EFEAF5F0}"/>
              </a:ext>
            </a:extLst>
          </p:cNvPr>
          <p:cNvGrpSpPr/>
          <p:nvPr/>
        </p:nvGrpSpPr>
        <p:grpSpPr>
          <a:xfrm>
            <a:off x="327789" y="1734314"/>
            <a:ext cx="591014" cy="598177"/>
            <a:chOff x="7504772" y="1499073"/>
            <a:chExt cx="591014" cy="598177"/>
          </a:xfrm>
        </p:grpSpPr>
        <p:sp>
          <p:nvSpPr>
            <p:cNvPr id="5" name="Rectangle 4">
              <a:extLst>
                <a:ext uri="{FF2B5EF4-FFF2-40B4-BE49-F238E27FC236}">
                  <a16:creationId xmlns:a16="http://schemas.microsoft.com/office/drawing/2014/main" id="{E2F1C8ED-1B9C-84EE-991D-FB77E2E789B5}"/>
                </a:ext>
              </a:extLst>
            </p:cNvPr>
            <p:cNvSpPr/>
            <p:nvPr/>
          </p:nvSpPr>
          <p:spPr>
            <a:xfrm>
              <a:off x="7504772" y="1672682"/>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6" name="Rectangle 5">
              <a:extLst>
                <a:ext uri="{FF2B5EF4-FFF2-40B4-BE49-F238E27FC236}">
                  <a16:creationId xmlns:a16="http://schemas.microsoft.com/office/drawing/2014/main" id="{88BAF083-0F7E-5343-EBDF-D57774D5D993}"/>
                </a:ext>
              </a:extLst>
            </p:cNvPr>
            <p:cNvSpPr/>
            <p:nvPr/>
          </p:nvSpPr>
          <p:spPr>
            <a:xfrm>
              <a:off x="7598614" y="1499073"/>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lang="en-US" sz="2500" b="1" kern="1200" dirty="0">
                  <a:solidFill>
                    <a:srgbClr val="FF0000"/>
                  </a:solidFill>
                  <a:latin typeface="Arial" panose="020B0604020202020204" pitchFamily="34" charset="0"/>
                  <a:ea typeface="+mn-ea"/>
                  <a:cs typeface="Arial" panose="020B0604020202020204" pitchFamily="34" charset="0"/>
                </a:rPr>
                <a:t>S</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7" name="Group 6">
            <a:extLst>
              <a:ext uri="{FF2B5EF4-FFF2-40B4-BE49-F238E27FC236}">
                <a16:creationId xmlns:a16="http://schemas.microsoft.com/office/drawing/2014/main" id="{5683E842-5876-B37B-FB45-C07418A92354}"/>
              </a:ext>
            </a:extLst>
          </p:cNvPr>
          <p:cNvGrpSpPr/>
          <p:nvPr/>
        </p:nvGrpSpPr>
        <p:grpSpPr>
          <a:xfrm>
            <a:off x="325730" y="3137672"/>
            <a:ext cx="591014" cy="598177"/>
            <a:chOff x="7504772" y="2903364"/>
            <a:chExt cx="591014" cy="598177"/>
          </a:xfrm>
        </p:grpSpPr>
        <p:sp>
          <p:nvSpPr>
            <p:cNvPr id="8" name="Rectangle 7">
              <a:extLst>
                <a:ext uri="{FF2B5EF4-FFF2-40B4-BE49-F238E27FC236}">
                  <a16:creationId xmlns:a16="http://schemas.microsoft.com/office/drawing/2014/main" id="{7945F98D-A31A-8812-7B9A-2F6F5900615B}"/>
                </a:ext>
              </a:extLst>
            </p:cNvPr>
            <p:cNvSpPr/>
            <p:nvPr/>
          </p:nvSpPr>
          <p:spPr>
            <a:xfrm>
              <a:off x="7504772" y="3062868"/>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9" name="Rectangle 8">
              <a:extLst>
                <a:ext uri="{FF2B5EF4-FFF2-40B4-BE49-F238E27FC236}">
                  <a16:creationId xmlns:a16="http://schemas.microsoft.com/office/drawing/2014/main" id="{BE42D1B9-03F3-1999-542E-65B06072DAD0}"/>
                </a:ext>
              </a:extLst>
            </p:cNvPr>
            <p:cNvSpPr/>
            <p:nvPr/>
          </p:nvSpPr>
          <p:spPr>
            <a:xfrm>
              <a:off x="7598614" y="2903364"/>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10" name="Group 9">
            <a:extLst>
              <a:ext uri="{FF2B5EF4-FFF2-40B4-BE49-F238E27FC236}">
                <a16:creationId xmlns:a16="http://schemas.microsoft.com/office/drawing/2014/main" id="{16667A83-9A5B-C592-03DD-6CF993BD656D}"/>
              </a:ext>
            </a:extLst>
          </p:cNvPr>
          <p:cNvGrpSpPr/>
          <p:nvPr/>
        </p:nvGrpSpPr>
        <p:grpSpPr>
          <a:xfrm>
            <a:off x="332560" y="2376409"/>
            <a:ext cx="591014" cy="598177"/>
            <a:chOff x="7504772" y="1499073"/>
            <a:chExt cx="591014" cy="598177"/>
          </a:xfrm>
        </p:grpSpPr>
        <p:sp>
          <p:nvSpPr>
            <p:cNvPr id="11" name="Rectangle 10">
              <a:extLst>
                <a:ext uri="{FF2B5EF4-FFF2-40B4-BE49-F238E27FC236}">
                  <a16:creationId xmlns:a16="http://schemas.microsoft.com/office/drawing/2014/main" id="{D92F35EA-BF47-CE49-085D-8F0D6156AE9E}"/>
                </a:ext>
              </a:extLst>
            </p:cNvPr>
            <p:cNvSpPr/>
            <p:nvPr/>
          </p:nvSpPr>
          <p:spPr>
            <a:xfrm>
              <a:off x="7504772" y="1672682"/>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432130E-01D8-CD10-6F7A-087CF86B808B}"/>
                </a:ext>
              </a:extLst>
            </p:cNvPr>
            <p:cNvSpPr/>
            <p:nvPr/>
          </p:nvSpPr>
          <p:spPr>
            <a:xfrm>
              <a:off x="7598614" y="1499073"/>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13" name="Group 12">
            <a:extLst>
              <a:ext uri="{FF2B5EF4-FFF2-40B4-BE49-F238E27FC236}">
                <a16:creationId xmlns:a16="http://schemas.microsoft.com/office/drawing/2014/main" id="{5DD3082A-DFE9-1F25-6FCB-28691C9E1CB8}"/>
              </a:ext>
            </a:extLst>
          </p:cNvPr>
          <p:cNvGrpSpPr/>
          <p:nvPr/>
        </p:nvGrpSpPr>
        <p:grpSpPr>
          <a:xfrm>
            <a:off x="325730" y="3959937"/>
            <a:ext cx="591014" cy="598177"/>
            <a:chOff x="7504772" y="2903364"/>
            <a:chExt cx="591014" cy="598177"/>
          </a:xfrm>
        </p:grpSpPr>
        <p:sp>
          <p:nvSpPr>
            <p:cNvPr id="14" name="Rectangle 13">
              <a:extLst>
                <a:ext uri="{FF2B5EF4-FFF2-40B4-BE49-F238E27FC236}">
                  <a16:creationId xmlns:a16="http://schemas.microsoft.com/office/drawing/2014/main" id="{4B7AA1B5-93FA-FDD6-56D0-B7F9442F32C3}"/>
                </a:ext>
              </a:extLst>
            </p:cNvPr>
            <p:cNvSpPr/>
            <p:nvPr/>
          </p:nvSpPr>
          <p:spPr>
            <a:xfrm>
              <a:off x="7504772" y="3062868"/>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D35653A-9EED-EF70-3323-84708BF84785}"/>
                </a:ext>
              </a:extLst>
            </p:cNvPr>
            <p:cNvSpPr/>
            <p:nvPr/>
          </p:nvSpPr>
          <p:spPr>
            <a:xfrm>
              <a:off x="7598614" y="2903364"/>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lang="en-US" sz="2500" b="1" kern="1200" dirty="0">
                  <a:solidFill>
                    <a:srgbClr val="FF0000"/>
                  </a:solidFill>
                  <a:latin typeface="Arial" panose="020B0604020202020204" pitchFamily="34" charset="0"/>
                  <a:ea typeface="+mn-ea"/>
                  <a:cs typeface="Arial" panose="020B0604020202020204" pitchFamily="34" charset="0"/>
                </a:rPr>
                <a:t>S</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spTree>
    <p:extLst>
      <p:ext uri="{BB962C8B-B14F-4D97-AF65-F5344CB8AC3E}">
        <p14:creationId xmlns:p14="http://schemas.microsoft.com/office/powerpoint/2010/main" val="1110866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65EC21-2275-613A-9AFA-F3BF1E5E89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27447" y="4211658"/>
            <a:ext cx="852341" cy="81292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17D60CB-9F8A-8A66-7342-C6E589F41EF5}"/>
                  </a:ext>
                </a:extLst>
              </p:cNvPr>
              <p:cNvSpPr/>
              <p:nvPr/>
            </p:nvSpPr>
            <p:spPr>
              <a:xfrm>
                <a:off x="503831" y="138840"/>
                <a:ext cx="8136338" cy="4710328"/>
              </a:xfrm>
              <a:prstGeom prst="rect">
                <a:avLst/>
              </a:prstGeom>
            </p:spPr>
            <p:txBody>
              <a:bodyPr wrap="square">
                <a:spAutoFit/>
              </a:bodyPr>
              <a:lstStyle/>
              <a:p>
                <a:pPr>
                  <a:lnSpc>
                    <a:spcPct val="150000"/>
                  </a:lnSpc>
                  <a:spcAft>
                    <a:spcPts val="800"/>
                  </a:spcAft>
                  <a:tabLst>
                    <a:tab pos="1719580" algn="l"/>
                    <a:tab pos="3262630" algn="l"/>
                    <a:tab pos="4806315" algn="l"/>
                  </a:tabLst>
                </a:pPr>
                <a:r>
                  <a:rPr lang="en-US" sz="2000" b="1"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Câu 3: </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chính</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tắc</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Δ</m:t>
                        </m:r>
                      </m:e>
                      <m:sup>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cắt</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e>
                    </m:d>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Δ</m:t>
                        </m:r>
                      </m:e>
                      <m:sup>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3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qua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d>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3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có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D17D60CB-9F8A-8A66-7342-C6E589F41EF5}"/>
                  </a:ext>
                </a:extLst>
              </p:cNvPr>
              <p:cNvSpPr>
                <a:spLocks noRot="1" noChangeAspect="1" noMove="1" noResize="1" noEditPoints="1" noAdjustHandles="1" noChangeArrowheads="1" noChangeShapeType="1" noTextEdit="1"/>
              </p:cNvSpPr>
              <p:nvPr/>
            </p:nvSpPr>
            <p:spPr>
              <a:xfrm>
                <a:off x="503831" y="138840"/>
                <a:ext cx="8136338" cy="4710328"/>
              </a:xfrm>
              <a:prstGeom prst="rect">
                <a:avLst/>
              </a:prstGeom>
              <a:blipFill>
                <a:blip r:embed="rId4"/>
                <a:stretch>
                  <a:fillRect l="-82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666D6133-23A7-9913-0F1A-CF994759E8F7}"/>
              </a:ext>
            </a:extLst>
          </p:cNvPr>
          <p:cNvGrpSpPr/>
          <p:nvPr/>
        </p:nvGrpSpPr>
        <p:grpSpPr>
          <a:xfrm>
            <a:off x="8249297" y="1014442"/>
            <a:ext cx="591014" cy="598177"/>
            <a:chOff x="7504772" y="1499073"/>
            <a:chExt cx="591014" cy="598177"/>
          </a:xfrm>
        </p:grpSpPr>
        <p:sp>
          <p:nvSpPr>
            <p:cNvPr id="5" name="Rectangle 4">
              <a:extLst>
                <a:ext uri="{FF2B5EF4-FFF2-40B4-BE49-F238E27FC236}">
                  <a16:creationId xmlns:a16="http://schemas.microsoft.com/office/drawing/2014/main" id="{300EFECD-6531-A7C8-3552-62FEE313B700}"/>
                </a:ext>
              </a:extLst>
            </p:cNvPr>
            <p:cNvSpPr/>
            <p:nvPr/>
          </p:nvSpPr>
          <p:spPr>
            <a:xfrm>
              <a:off x="7504772" y="1672682"/>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6" name="Rectangle 5">
              <a:extLst>
                <a:ext uri="{FF2B5EF4-FFF2-40B4-BE49-F238E27FC236}">
                  <a16:creationId xmlns:a16="http://schemas.microsoft.com/office/drawing/2014/main" id="{7C4242C2-B10A-4352-03BD-911A37980A4D}"/>
                </a:ext>
              </a:extLst>
            </p:cNvPr>
            <p:cNvSpPr/>
            <p:nvPr/>
          </p:nvSpPr>
          <p:spPr>
            <a:xfrm>
              <a:off x="7598614" y="1499073"/>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7" name="Group 6">
            <a:extLst>
              <a:ext uri="{FF2B5EF4-FFF2-40B4-BE49-F238E27FC236}">
                <a16:creationId xmlns:a16="http://schemas.microsoft.com/office/drawing/2014/main" id="{25CAD5E9-C32C-4A89-4DA6-FEF8B6C46E58}"/>
              </a:ext>
            </a:extLst>
          </p:cNvPr>
          <p:cNvGrpSpPr/>
          <p:nvPr/>
        </p:nvGrpSpPr>
        <p:grpSpPr>
          <a:xfrm>
            <a:off x="8249297" y="2279701"/>
            <a:ext cx="591014" cy="598177"/>
            <a:chOff x="7504772" y="2903364"/>
            <a:chExt cx="591014" cy="598177"/>
          </a:xfrm>
        </p:grpSpPr>
        <p:sp>
          <p:nvSpPr>
            <p:cNvPr id="8" name="Rectangle 7">
              <a:extLst>
                <a:ext uri="{FF2B5EF4-FFF2-40B4-BE49-F238E27FC236}">
                  <a16:creationId xmlns:a16="http://schemas.microsoft.com/office/drawing/2014/main" id="{7D8B93B4-928A-3B6C-9C1E-1BDDFC082777}"/>
                </a:ext>
              </a:extLst>
            </p:cNvPr>
            <p:cNvSpPr/>
            <p:nvPr/>
          </p:nvSpPr>
          <p:spPr>
            <a:xfrm>
              <a:off x="7504772" y="3062868"/>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9" name="Rectangle 8">
              <a:extLst>
                <a:ext uri="{FF2B5EF4-FFF2-40B4-BE49-F238E27FC236}">
                  <a16:creationId xmlns:a16="http://schemas.microsoft.com/office/drawing/2014/main" id="{167BF015-6E6A-0D99-496F-719D17F41020}"/>
                </a:ext>
              </a:extLst>
            </p:cNvPr>
            <p:cNvSpPr/>
            <p:nvPr/>
          </p:nvSpPr>
          <p:spPr>
            <a:xfrm>
              <a:off x="7598614" y="2903364"/>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10" name="Group 9">
            <a:extLst>
              <a:ext uri="{FF2B5EF4-FFF2-40B4-BE49-F238E27FC236}">
                <a16:creationId xmlns:a16="http://schemas.microsoft.com/office/drawing/2014/main" id="{E18B4E6F-BD2B-8658-7158-24F4D7F8A3F1}"/>
              </a:ext>
            </a:extLst>
          </p:cNvPr>
          <p:cNvGrpSpPr/>
          <p:nvPr/>
        </p:nvGrpSpPr>
        <p:grpSpPr>
          <a:xfrm>
            <a:off x="8249297" y="1677879"/>
            <a:ext cx="591014" cy="598177"/>
            <a:chOff x="7504772" y="1499073"/>
            <a:chExt cx="591014" cy="598177"/>
          </a:xfrm>
        </p:grpSpPr>
        <p:sp>
          <p:nvSpPr>
            <p:cNvPr id="11" name="Rectangle 10">
              <a:extLst>
                <a:ext uri="{FF2B5EF4-FFF2-40B4-BE49-F238E27FC236}">
                  <a16:creationId xmlns:a16="http://schemas.microsoft.com/office/drawing/2014/main" id="{3297DF26-5554-01EE-37D5-A16140B5DA6C}"/>
                </a:ext>
              </a:extLst>
            </p:cNvPr>
            <p:cNvSpPr/>
            <p:nvPr/>
          </p:nvSpPr>
          <p:spPr>
            <a:xfrm>
              <a:off x="7504772" y="1672682"/>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A375DD5-9FD4-AD6E-1589-3C457F62D0E3}"/>
                </a:ext>
              </a:extLst>
            </p:cNvPr>
            <p:cNvSpPr/>
            <p:nvPr/>
          </p:nvSpPr>
          <p:spPr>
            <a:xfrm>
              <a:off x="7598614" y="1499073"/>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13" name="Group 12">
            <a:extLst>
              <a:ext uri="{FF2B5EF4-FFF2-40B4-BE49-F238E27FC236}">
                <a16:creationId xmlns:a16="http://schemas.microsoft.com/office/drawing/2014/main" id="{D76C96E5-AB3F-8DEB-AE15-5F2FFEAD60F6}"/>
              </a:ext>
            </a:extLst>
          </p:cNvPr>
          <p:cNvGrpSpPr/>
          <p:nvPr/>
        </p:nvGrpSpPr>
        <p:grpSpPr>
          <a:xfrm>
            <a:off x="8249297" y="2924001"/>
            <a:ext cx="591014" cy="598177"/>
            <a:chOff x="7504772" y="2903364"/>
            <a:chExt cx="591014" cy="598177"/>
          </a:xfrm>
        </p:grpSpPr>
        <p:sp>
          <p:nvSpPr>
            <p:cNvPr id="14" name="Rectangle 13">
              <a:extLst>
                <a:ext uri="{FF2B5EF4-FFF2-40B4-BE49-F238E27FC236}">
                  <a16:creationId xmlns:a16="http://schemas.microsoft.com/office/drawing/2014/main" id="{F3FDB365-EBFA-ADBD-DCC3-6DE22ECFEF45}"/>
                </a:ext>
              </a:extLst>
            </p:cNvPr>
            <p:cNvSpPr/>
            <p:nvPr/>
          </p:nvSpPr>
          <p:spPr>
            <a:xfrm>
              <a:off x="7504772" y="3062868"/>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30DF532B-9029-3E2D-7188-AB7404AE8657}"/>
                </a:ext>
              </a:extLst>
            </p:cNvPr>
            <p:cNvSpPr/>
            <p:nvPr/>
          </p:nvSpPr>
          <p:spPr>
            <a:xfrm>
              <a:off x="7598614" y="2903364"/>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pic>
        <p:nvPicPr>
          <p:cNvPr id="16" name="Picture 15">
            <a:extLst>
              <a:ext uri="{FF2B5EF4-FFF2-40B4-BE49-F238E27FC236}">
                <a16:creationId xmlns:a16="http://schemas.microsoft.com/office/drawing/2014/main" id="{391D474B-CB97-56B8-A465-E96799B106F1}"/>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25248436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205406-673C-10CD-8561-04E368F9C24E}"/>
                  </a:ext>
                </a:extLst>
              </p:cNvPr>
              <p:cNvSpPr/>
              <p:nvPr/>
            </p:nvSpPr>
            <p:spPr>
              <a:xfrm>
                <a:off x="430244" y="308532"/>
                <a:ext cx="5709300" cy="1891800"/>
              </a:xfrm>
              <a:prstGeom prst="rect">
                <a:avLst/>
              </a:prstGeom>
            </p:spPr>
            <p:txBody>
              <a:bodyPr wrap="square">
                <a:spAutoFit/>
              </a:bodyPr>
              <a:lstStyle/>
              <a:p>
                <a:pPr algn="just">
                  <a:lnSpc>
                    <a:spcPct val="150000"/>
                  </a:lnSpc>
                  <a:spcAft>
                    <a:spcPts val="800"/>
                  </a:spcAft>
                  <a:tabLst>
                    <a:tab pos="1719580" algn="l"/>
                    <a:tab pos="3262630" algn="l"/>
                    <a:tab pos="4806315" algn="l"/>
                  </a:tabLst>
                </a:pP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toạ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trục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toạ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kilômét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bay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đang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kern="100">
                        <a:latin typeface="Cambria Math" panose="02040503050406030204" pitchFamily="18" charset="0"/>
                        <a:ea typeface="Times New Roman" panose="02020603050405020304" pitchFamily="18" charset="0"/>
                        <a:cs typeface="Arial" panose="020B0604020202020204" pitchFamily="34" charset="0"/>
                      </a:rPr>
                      <m:t>(3,5;</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2;0,4)</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kern="100">
                        <a:latin typeface="Cambria Math" panose="02040503050406030204" pitchFamily="18" charset="0"/>
                        <a:ea typeface="Times New Roman" panose="02020603050405020304" pitchFamily="18" charset="0"/>
                        <a:cs typeface="Arial" panose="020B0604020202020204" pitchFamily="34" charset="0"/>
                      </a:rPr>
                      <m:t>(3,5;5,5;0)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băng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𝐸𝐺</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0205406-673C-10CD-8561-04E368F9C24E}"/>
                  </a:ext>
                </a:extLst>
              </p:cNvPr>
              <p:cNvSpPr>
                <a:spLocks noRot="1" noChangeAspect="1" noMove="1" noResize="1" noEditPoints="1" noAdjustHandles="1" noChangeArrowheads="1" noChangeShapeType="1" noTextEdit="1"/>
              </p:cNvSpPr>
              <p:nvPr/>
            </p:nvSpPr>
            <p:spPr>
              <a:xfrm>
                <a:off x="430244" y="308532"/>
                <a:ext cx="5709300" cy="1891800"/>
              </a:xfrm>
              <a:prstGeom prst="rect">
                <a:avLst/>
              </a:prstGeom>
              <a:blipFill>
                <a:blip r:embed="rId2"/>
                <a:stretch>
                  <a:fillRect l="-1175" r="-2350" b="-451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4B64FDF-1AA5-0CEC-8C3D-3AD01F29E01E}"/>
              </a:ext>
            </a:extLst>
          </p:cNvPr>
          <p:cNvPicPr>
            <a:picLocks noChangeAspect="1"/>
          </p:cNvPicPr>
          <p:nvPr/>
        </p:nvPicPr>
        <p:blipFill>
          <a:blip r:embed="rId3"/>
          <a:srcRect/>
          <a:stretch/>
        </p:blipFill>
        <p:spPr>
          <a:xfrm>
            <a:off x="6305799" y="525732"/>
            <a:ext cx="2268186" cy="145739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5979A3-416F-B579-1C4F-4742E9337780}"/>
                  </a:ext>
                </a:extLst>
              </p:cNvPr>
              <p:cNvSpPr txBox="1"/>
              <p:nvPr/>
            </p:nvSpPr>
            <p:spPr>
              <a:xfrm>
                <a:off x="991590" y="2072841"/>
                <a:ext cx="7748649" cy="2544927"/>
              </a:xfrm>
              <a:prstGeom prst="rect">
                <a:avLst/>
              </a:prstGeom>
              <a:noFill/>
            </p:spPr>
            <p:txBody>
              <a:bodyPr wrap="square">
                <a:spAutoFit/>
              </a:bodyPr>
              <a:lstStyle/>
              <a:p>
                <a:pPr algn="just">
                  <a:lnSpc>
                    <a:spcPct val="150000"/>
                  </a:lnSpc>
                  <a:spcAft>
                    <a:spcPts val="800"/>
                  </a:spcAft>
                  <a:tabLst>
                    <a:tab pos="1719580" algn="l"/>
                    <a:tab pos="3262630" algn="l"/>
                    <a:tab pos="4806315" algn="l"/>
                  </a:tabLst>
                </a:pP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tham</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2000"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m:t>
                              </m:r>
                            </m:e>
                          </m:mr>
                          <m:mr>
                            <m:e>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2000"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2+7,5</m:t>
                              </m:r>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2000"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=0,4</m:t>
                              </m:r>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000"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0,4</m:t>
                              </m:r>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1719580" algn="l"/>
                    <a:tab pos="3262630" algn="l"/>
                    <a:tab pos="4806315" algn="l"/>
                  </a:tabLst>
                </a:pP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song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0;1;1</m:t>
                        </m:r>
                      </m:e>
                    </m:d>
                    <m:r>
                      <a:rPr lang="en-US" sz="2000" i="1" kern="1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95979A3-416F-B579-1C4F-4742E9337780}"/>
                  </a:ext>
                </a:extLst>
              </p:cNvPr>
              <p:cNvSpPr txBox="1">
                <a:spLocks noRot="1" noChangeAspect="1" noMove="1" noResize="1" noEditPoints="1" noAdjustHandles="1" noChangeArrowheads="1" noChangeShapeType="1" noTextEdit="1"/>
              </p:cNvSpPr>
              <p:nvPr/>
            </p:nvSpPr>
            <p:spPr>
              <a:xfrm>
                <a:off x="991590" y="2072841"/>
                <a:ext cx="7748649" cy="2544927"/>
              </a:xfrm>
              <a:prstGeom prst="rect">
                <a:avLst/>
              </a:prstGeom>
              <a:blipFill>
                <a:blip r:embed="rId4"/>
                <a:stretch>
                  <a:fillRect l="-865" r="-787" b="-2871"/>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BD16AE67-EC68-A5C3-DA76-AB086CF8E0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25107" y="-182775"/>
            <a:ext cx="1030263" cy="982613"/>
          </a:xfrm>
          <a:prstGeom prst="rect">
            <a:avLst/>
          </a:prstGeom>
        </p:spPr>
      </p:pic>
      <p:grpSp>
        <p:nvGrpSpPr>
          <p:cNvPr id="7" name="Group 6">
            <a:extLst>
              <a:ext uri="{FF2B5EF4-FFF2-40B4-BE49-F238E27FC236}">
                <a16:creationId xmlns:a16="http://schemas.microsoft.com/office/drawing/2014/main" id="{D0EEBF44-FA0C-AF82-DEBA-CAAEB83B1202}"/>
              </a:ext>
            </a:extLst>
          </p:cNvPr>
          <p:cNvGrpSpPr/>
          <p:nvPr/>
        </p:nvGrpSpPr>
        <p:grpSpPr>
          <a:xfrm>
            <a:off x="400576" y="2676529"/>
            <a:ext cx="591014" cy="598177"/>
            <a:chOff x="7504772" y="1499073"/>
            <a:chExt cx="591014" cy="598177"/>
          </a:xfrm>
        </p:grpSpPr>
        <p:sp>
          <p:nvSpPr>
            <p:cNvPr id="8" name="Rectangle 7">
              <a:extLst>
                <a:ext uri="{FF2B5EF4-FFF2-40B4-BE49-F238E27FC236}">
                  <a16:creationId xmlns:a16="http://schemas.microsoft.com/office/drawing/2014/main" id="{C189F3C7-62AC-E26F-F7BC-68C904B6FEAB}"/>
                </a:ext>
              </a:extLst>
            </p:cNvPr>
            <p:cNvSpPr/>
            <p:nvPr/>
          </p:nvSpPr>
          <p:spPr>
            <a:xfrm>
              <a:off x="7504772" y="1672682"/>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9" name="Rectangle 8">
              <a:extLst>
                <a:ext uri="{FF2B5EF4-FFF2-40B4-BE49-F238E27FC236}">
                  <a16:creationId xmlns:a16="http://schemas.microsoft.com/office/drawing/2014/main" id="{DA3C75F7-A5E6-150E-AB25-9D57364A63F0}"/>
                </a:ext>
              </a:extLst>
            </p:cNvPr>
            <p:cNvSpPr/>
            <p:nvPr/>
          </p:nvSpPr>
          <p:spPr>
            <a:xfrm>
              <a:off x="7598614" y="1499073"/>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10" name="Group 9">
            <a:extLst>
              <a:ext uri="{FF2B5EF4-FFF2-40B4-BE49-F238E27FC236}">
                <a16:creationId xmlns:a16="http://schemas.microsoft.com/office/drawing/2014/main" id="{E0666AFF-AB14-53B8-CE85-E0008BB1D5A4}"/>
              </a:ext>
            </a:extLst>
          </p:cNvPr>
          <p:cNvGrpSpPr/>
          <p:nvPr/>
        </p:nvGrpSpPr>
        <p:grpSpPr>
          <a:xfrm>
            <a:off x="393746" y="3568343"/>
            <a:ext cx="591014" cy="598177"/>
            <a:chOff x="7504772" y="1499073"/>
            <a:chExt cx="591014" cy="598177"/>
          </a:xfrm>
        </p:grpSpPr>
        <p:sp>
          <p:nvSpPr>
            <p:cNvPr id="11" name="Rectangle 10">
              <a:extLst>
                <a:ext uri="{FF2B5EF4-FFF2-40B4-BE49-F238E27FC236}">
                  <a16:creationId xmlns:a16="http://schemas.microsoft.com/office/drawing/2014/main" id="{52421FC9-5F77-F402-76AE-38332D7C7365}"/>
                </a:ext>
              </a:extLst>
            </p:cNvPr>
            <p:cNvSpPr/>
            <p:nvPr/>
          </p:nvSpPr>
          <p:spPr>
            <a:xfrm>
              <a:off x="7504772" y="1672682"/>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7D901E7-E0F2-B714-2363-C58BD2DB9464}"/>
                </a:ext>
              </a:extLst>
            </p:cNvPr>
            <p:cNvSpPr/>
            <p:nvPr/>
          </p:nvSpPr>
          <p:spPr>
            <a:xfrm>
              <a:off x="7598614" y="1499073"/>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spTree>
    <p:extLst>
      <p:ext uri="{BB962C8B-B14F-4D97-AF65-F5344CB8AC3E}">
        <p14:creationId xmlns:p14="http://schemas.microsoft.com/office/powerpoint/2010/main" val="1779722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0B839C-C966-CC56-5D3E-ACBDD61CEE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1541" y="3736455"/>
            <a:ext cx="1095005" cy="1044361"/>
          </a:xfrm>
          <a:prstGeom prst="rect">
            <a:avLst/>
          </a:prstGeom>
        </p:spPr>
      </p:pic>
      <p:grpSp>
        <p:nvGrpSpPr>
          <p:cNvPr id="6" name="Group 5">
            <a:extLst>
              <a:ext uri="{FF2B5EF4-FFF2-40B4-BE49-F238E27FC236}">
                <a16:creationId xmlns:a16="http://schemas.microsoft.com/office/drawing/2014/main" id="{8C90663F-92CE-10B1-12EC-35279A02FCF7}"/>
              </a:ext>
            </a:extLst>
          </p:cNvPr>
          <p:cNvGrpSpPr/>
          <p:nvPr/>
        </p:nvGrpSpPr>
        <p:grpSpPr>
          <a:xfrm>
            <a:off x="810954" y="468166"/>
            <a:ext cx="591014" cy="598177"/>
            <a:chOff x="7504772" y="2903364"/>
            <a:chExt cx="591014" cy="598177"/>
          </a:xfrm>
        </p:grpSpPr>
        <p:sp>
          <p:nvSpPr>
            <p:cNvPr id="7" name="Rectangle 6">
              <a:extLst>
                <a:ext uri="{FF2B5EF4-FFF2-40B4-BE49-F238E27FC236}">
                  <a16:creationId xmlns:a16="http://schemas.microsoft.com/office/drawing/2014/main" id="{59F8BA14-B9AA-3466-ED0C-CA23FB4B0013}"/>
                </a:ext>
              </a:extLst>
            </p:cNvPr>
            <p:cNvSpPr/>
            <p:nvPr/>
          </p:nvSpPr>
          <p:spPr>
            <a:xfrm>
              <a:off x="7504772" y="3062868"/>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8" name="Rectangle 7">
              <a:extLst>
                <a:ext uri="{FF2B5EF4-FFF2-40B4-BE49-F238E27FC236}">
                  <a16:creationId xmlns:a16="http://schemas.microsoft.com/office/drawing/2014/main" id="{71F69468-1CC5-8201-F287-83076A25DA95}"/>
                </a:ext>
              </a:extLst>
            </p:cNvPr>
            <p:cNvSpPr/>
            <p:nvPr/>
          </p:nvSpPr>
          <p:spPr>
            <a:xfrm>
              <a:off x="7598614" y="2903364"/>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p:grpSp>
        <p:nvGrpSpPr>
          <p:cNvPr id="12" name="Group 11">
            <a:extLst>
              <a:ext uri="{FF2B5EF4-FFF2-40B4-BE49-F238E27FC236}">
                <a16:creationId xmlns:a16="http://schemas.microsoft.com/office/drawing/2014/main" id="{5F31F710-D4FC-7C2D-8BB8-47A652514709}"/>
              </a:ext>
            </a:extLst>
          </p:cNvPr>
          <p:cNvGrpSpPr/>
          <p:nvPr/>
        </p:nvGrpSpPr>
        <p:grpSpPr>
          <a:xfrm>
            <a:off x="807322" y="1816435"/>
            <a:ext cx="591014" cy="598177"/>
            <a:chOff x="7504772" y="2903364"/>
            <a:chExt cx="591014" cy="598177"/>
          </a:xfrm>
        </p:grpSpPr>
        <p:sp>
          <p:nvSpPr>
            <p:cNvPr id="13" name="Rectangle 12">
              <a:extLst>
                <a:ext uri="{FF2B5EF4-FFF2-40B4-BE49-F238E27FC236}">
                  <a16:creationId xmlns:a16="http://schemas.microsoft.com/office/drawing/2014/main" id="{E5E79C0A-00E8-34A5-62BE-C8C981EEC3B6}"/>
                </a:ext>
              </a:extLst>
            </p:cNvPr>
            <p:cNvSpPr/>
            <p:nvPr/>
          </p:nvSpPr>
          <p:spPr>
            <a:xfrm>
              <a:off x="7504772" y="3062868"/>
              <a:ext cx="591014" cy="390293"/>
            </a:xfrm>
            <a:prstGeom prst="rect">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srgbClr val="F6F6F6"/>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ABE1A82-3A55-C50C-AF59-85857161B060}"/>
                </a:ext>
              </a:extLst>
            </p:cNvPr>
            <p:cNvSpPr/>
            <p:nvPr/>
          </p:nvSpPr>
          <p:spPr>
            <a:xfrm>
              <a:off x="7598614" y="2903364"/>
              <a:ext cx="425632" cy="598177"/>
            </a:xfrm>
            <a:prstGeom prst="rect">
              <a:avLst/>
            </a:prstGeom>
          </p:spPr>
          <p:txBody>
            <a:bodyPr wrap="square">
              <a:spAutoFit/>
            </a:bodyPr>
            <a:lstStyle/>
            <a:p>
              <a:pPr marL="0" marR="0" lvl="0" indent="0" algn="just" defTabSz="914400" eaLnBrk="1" fontAlgn="auto" latinLnBrk="0" hangingPunct="1">
                <a:lnSpc>
                  <a:spcPct val="150000"/>
                </a:lnSpc>
                <a:spcBef>
                  <a:spcPts val="600"/>
                </a:spcBef>
                <a:spcAft>
                  <a:spcPts val="600"/>
                </a:spcAft>
                <a:buClrTx/>
                <a:buSzTx/>
                <a:buFontTx/>
                <a:buNone/>
                <a:tabLst/>
                <a:defRPr/>
              </a:pPr>
              <a:r>
                <a:rPr lang="en-US" sz="2500" b="1" kern="1200" dirty="0">
                  <a:solidFill>
                    <a:srgbClr val="FF0000"/>
                  </a:solidFill>
                  <a:latin typeface="Arial" panose="020B0604020202020204" pitchFamily="34" charset="0"/>
                  <a:ea typeface="+mn-ea"/>
                  <a:cs typeface="Arial" panose="020B0604020202020204" pitchFamily="34" charset="0"/>
                </a:rPr>
                <a:t>S</a:t>
              </a:r>
              <a:endParaRPr kumimoji="0" lang="en-US" sz="2500" b="0" i="0" u="none" strike="noStrike" kern="0" cap="none" spc="0" normalizeH="0" baseline="0" noProof="0" dirty="0">
                <a:ln>
                  <a:noFill/>
                </a:ln>
                <a:solidFill>
                  <a:srgbClr val="FF0000"/>
                </a:solidFill>
                <a:effectLst/>
                <a:uLnTx/>
                <a:uFillTx/>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C2BC3E5-0CE3-B146-88F5-4102201665E8}"/>
                  </a:ext>
                </a:extLst>
              </p:cNvPr>
              <p:cNvSpPr txBox="1"/>
              <p:nvPr/>
            </p:nvSpPr>
            <p:spPr>
              <a:xfrm>
                <a:off x="1686296" y="362683"/>
                <a:ext cx="6947065" cy="4418133"/>
              </a:xfrm>
              <a:prstGeom prst="rect">
                <a:avLst/>
              </a:prstGeom>
              <a:noFill/>
            </p:spPr>
            <p:txBody>
              <a:bodyPr wrap="square">
                <a:spAutoFit/>
              </a:bodyPr>
              <a:lstStyle/>
              <a:p>
                <a:pPr algn="just">
                  <a:lnSpc>
                    <a:spcPct val="200000"/>
                  </a:lnSpc>
                  <a:spcAft>
                    <a:spcPts val="800"/>
                  </a:spcAft>
                  <a:tabLst>
                    <a:tab pos="1719580" algn="l"/>
                    <a:tab pos="3262630" algn="l"/>
                    <a:tab pos="4806315" algn="l"/>
                  </a:tabLst>
                </a:pP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oMath>
                </a14:m>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bay ở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cao</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120 m.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Tọa</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2000" kern="1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3,5;3,25;0,12</m:t>
                        </m:r>
                      </m:e>
                    </m:d>
                    <m:r>
                      <a:rPr lang="en-US" sz="20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pPr>
                <a:r>
                  <a:rPr lang="en-US" sz="2000" dirty="0">
                    <a:solidFill>
                      <a:srgbClr val="000000"/>
                    </a:solidFill>
                    <a:latin typeface="Arial" panose="020B0604020202020204" pitchFamily="34" charset="0"/>
                    <a:ea typeface="Times New Roman" panose="02020603050405020304" pitchFamily="18" charset="0"/>
                  </a:rPr>
                  <a:t>d) Theo </a:t>
                </a:r>
                <a:r>
                  <a:rPr lang="en-US" sz="2000" dirty="0" err="1">
                    <a:solidFill>
                      <a:srgbClr val="000000"/>
                    </a:solidFill>
                    <a:latin typeface="Arial" panose="020B0604020202020204" pitchFamily="34" charset="0"/>
                    <a:ea typeface="Times New Roman" panose="02020603050405020304" pitchFamily="18" charset="0"/>
                  </a:rPr>
                  <a:t>quy</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định</a:t>
                </a:r>
                <a:r>
                  <a:rPr lang="en-US" sz="2000" dirty="0">
                    <a:solidFill>
                      <a:srgbClr val="000000"/>
                    </a:solidFill>
                    <a:latin typeface="Arial" panose="020B0604020202020204" pitchFamily="34" charset="0"/>
                    <a:ea typeface="Times New Roman" panose="02020603050405020304" pitchFamily="18" charset="0"/>
                  </a:rPr>
                  <a:t> an </a:t>
                </a:r>
                <a:r>
                  <a:rPr lang="en-US" sz="2000" dirty="0" err="1">
                    <a:solidFill>
                      <a:srgbClr val="000000"/>
                    </a:solidFill>
                    <a:latin typeface="Arial" panose="020B0604020202020204" pitchFamily="34" charset="0"/>
                    <a:ea typeface="Times New Roman" panose="02020603050405020304" pitchFamily="18" charset="0"/>
                  </a:rPr>
                  <a:t>toàn</a:t>
                </a:r>
                <a:r>
                  <a:rPr lang="en-US" sz="2000" dirty="0">
                    <a:solidFill>
                      <a:srgbClr val="000000"/>
                    </a:solidFill>
                    <a:latin typeface="Arial" panose="020B0604020202020204" pitchFamily="34" charset="0"/>
                    <a:ea typeface="Times New Roman" panose="02020603050405020304" pitchFamily="18" charset="0"/>
                  </a:rPr>
                  <a:t> bay, </a:t>
                </a:r>
                <a:r>
                  <a:rPr lang="en-US" sz="2000" dirty="0" err="1">
                    <a:solidFill>
                      <a:srgbClr val="000000"/>
                    </a:solidFill>
                    <a:latin typeface="Arial" panose="020B0604020202020204" pitchFamily="34" charset="0"/>
                    <a:ea typeface="Times New Roman" panose="02020603050405020304" pitchFamily="18" charset="0"/>
                  </a:rPr>
                  <a:t>người</a:t>
                </a:r>
                <a:r>
                  <a:rPr lang="en-US" sz="2000" dirty="0">
                    <a:solidFill>
                      <a:srgbClr val="000000"/>
                    </a:solidFill>
                    <a:latin typeface="Arial" panose="020B0604020202020204" pitchFamily="34" charset="0"/>
                    <a:ea typeface="Times New Roman" panose="02020603050405020304" pitchFamily="18" charset="0"/>
                  </a:rPr>
                  <a:t> phi </a:t>
                </a:r>
                <a:r>
                  <a:rPr lang="en-US" sz="2000" dirty="0" err="1">
                    <a:solidFill>
                      <a:srgbClr val="000000"/>
                    </a:solidFill>
                    <a:latin typeface="Arial" panose="020B0604020202020204" pitchFamily="34" charset="0"/>
                    <a:ea typeface="Times New Roman" panose="02020603050405020304" pitchFamily="18" charset="0"/>
                  </a:rPr>
                  <a:t>công</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phải</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nhìn</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thấy</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điểm</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đầu</a:t>
                </a:r>
                <a:r>
                  <a:rPr lang="en-US" sz="2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𝐸</m:t>
                    </m:r>
                    <m:r>
                      <a:rPr lang="en-US" sz="2000">
                        <a:solidFill>
                          <a:srgbClr val="000000"/>
                        </a:solidFill>
                        <a:latin typeface="Cambria Math" panose="02040503050406030204" pitchFamily="18" charset="0"/>
                        <a:ea typeface="Times New Roman" panose="02020603050405020304" pitchFamily="18" charset="0"/>
                        <a:cs typeface="Arial" panose="020B0604020202020204" pitchFamily="34" charset="0"/>
                      </a:rPr>
                      <m:t>(3,5;4,5;0)</m:t>
                    </m:r>
                  </m:oMath>
                </a14:m>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của</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băng</a:t>
                </a:r>
                <a:r>
                  <a:rPr lang="en-US" sz="2000" dirty="0">
                    <a:solidFill>
                      <a:srgbClr val="000000"/>
                    </a:solidFill>
                    <a:latin typeface="Arial" panose="020B0604020202020204" pitchFamily="34" charset="0"/>
                    <a:ea typeface="Times New Roman" panose="02020603050405020304" pitchFamily="18" charset="0"/>
                  </a:rPr>
                  <a:t> ở </a:t>
                </a:r>
                <a:r>
                  <a:rPr lang="en-US" sz="2000" dirty="0" err="1">
                    <a:solidFill>
                      <a:srgbClr val="000000"/>
                    </a:solidFill>
                    <a:latin typeface="Arial" panose="020B0604020202020204" pitchFamily="34" charset="0"/>
                    <a:ea typeface="Times New Roman" panose="02020603050405020304" pitchFamily="18" charset="0"/>
                  </a:rPr>
                  <a:t>độ</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cao</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tối</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thiểu</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là</a:t>
                </a:r>
                <a:r>
                  <a:rPr lang="en-US" sz="2000" dirty="0">
                    <a:solidFill>
                      <a:srgbClr val="000000"/>
                    </a:solidFill>
                    <a:latin typeface="Arial" panose="020B0604020202020204" pitchFamily="34" charset="0"/>
                    <a:ea typeface="Times New Roman" panose="02020603050405020304" pitchFamily="18" charset="0"/>
                  </a:rPr>
                  <a:t> 120 m. </a:t>
                </a:r>
                <a:r>
                  <a:rPr lang="en-US" sz="2000" dirty="0" err="1">
                    <a:solidFill>
                      <a:srgbClr val="000000"/>
                    </a:solidFill>
                    <a:latin typeface="Arial" panose="020B0604020202020204" pitchFamily="34" charset="0"/>
                    <a:ea typeface="Times New Roman" panose="02020603050405020304" pitchFamily="18" charset="0"/>
                  </a:rPr>
                  <a:t>Biết</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rằng</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tầm</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nhìn</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của</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người</a:t>
                </a:r>
                <a:r>
                  <a:rPr lang="en-US" sz="2000" dirty="0">
                    <a:solidFill>
                      <a:srgbClr val="000000"/>
                    </a:solidFill>
                    <a:latin typeface="Arial" panose="020B0604020202020204" pitchFamily="34" charset="0"/>
                    <a:ea typeface="Times New Roman" panose="02020603050405020304" pitchFamily="18" charset="0"/>
                  </a:rPr>
                  <a:t> phi </a:t>
                </a:r>
                <a:r>
                  <a:rPr lang="en-US" sz="2000" dirty="0" err="1">
                    <a:solidFill>
                      <a:srgbClr val="000000"/>
                    </a:solidFill>
                    <a:latin typeface="Arial" panose="020B0604020202020204" pitchFamily="34" charset="0"/>
                    <a:ea typeface="Times New Roman" panose="02020603050405020304" pitchFamily="18" charset="0"/>
                  </a:rPr>
                  <a:t>công</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là</a:t>
                </a:r>
                <a:r>
                  <a:rPr lang="en-US" sz="2000" dirty="0">
                    <a:solidFill>
                      <a:srgbClr val="000000"/>
                    </a:solidFill>
                    <a:latin typeface="Arial" panose="020B0604020202020204" pitchFamily="34" charset="0"/>
                    <a:ea typeface="Times New Roman" panose="02020603050405020304" pitchFamily="18" charset="0"/>
                  </a:rPr>
                  <a:t> 900 m. Theo </a:t>
                </a:r>
                <a:r>
                  <a:rPr lang="en-US" sz="2000" dirty="0" err="1">
                    <a:solidFill>
                      <a:srgbClr val="000000"/>
                    </a:solidFill>
                    <a:latin typeface="Arial" panose="020B0604020202020204" pitchFamily="34" charset="0"/>
                    <a:ea typeface="Times New Roman" panose="02020603050405020304" pitchFamily="18" charset="0"/>
                  </a:rPr>
                  <a:t>bài</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toán</a:t>
                </a:r>
                <a:r>
                  <a:rPr lang="en-US" sz="2000" dirty="0">
                    <a:solidFill>
                      <a:srgbClr val="000000"/>
                    </a:solidFill>
                    <a:latin typeface="Arial" panose="020B0604020202020204" pitchFamily="34" charset="0"/>
                    <a:ea typeface="Times New Roman" panose="02020603050405020304" pitchFamily="18" charset="0"/>
                  </a:rPr>
                  <a:t>, phi </a:t>
                </a:r>
                <a:r>
                  <a:rPr lang="en-US" sz="2000" dirty="0" err="1">
                    <a:solidFill>
                      <a:srgbClr val="000000"/>
                    </a:solidFill>
                    <a:latin typeface="Arial" panose="020B0604020202020204" pitchFamily="34" charset="0"/>
                    <a:ea typeface="Times New Roman" panose="02020603050405020304" pitchFamily="18" charset="0"/>
                  </a:rPr>
                  <a:t>công</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nhìn</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thấy</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điểm</a:t>
                </a:r>
                <a:r>
                  <a:rPr lang="en-US" sz="2000" dirty="0">
                    <a:solidFill>
                      <a:srgbClr val="000000"/>
                    </a:solidFill>
                    <a:latin typeface="Arial" panose="020B0604020202020204" pitchFamily="34" charset="0"/>
                    <a:ea typeface="Times New Roman" panose="02020603050405020304" pitchFamily="18" charset="0"/>
                  </a:rPr>
                  <a:t> E </a:t>
                </a:r>
                <a:r>
                  <a:rPr lang="en-US" sz="2000" dirty="0" err="1">
                    <a:solidFill>
                      <a:srgbClr val="000000"/>
                    </a:solidFill>
                    <a:latin typeface="Arial" panose="020B0604020202020204" pitchFamily="34" charset="0"/>
                    <a:ea typeface="Times New Roman" panose="02020603050405020304" pitchFamily="18" charset="0"/>
                  </a:rPr>
                  <a:t>và</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đạt</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quy</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định</a:t>
                </a:r>
                <a:r>
                  <a:rPr lang="en-US" sz="2000" dirty="0">
                    <a:solidFill>
                      <a:srgbClr val="000000"/>
                    </a:solidFill>
                    <a:latin typeface="Arial" panose="020B0604020202020204" pitchFamily="34" charset="0"/>
                    <a:ea typeface="Times New Roman" panose="02020603050405020304" pitchFamily="18" charset="0"/>
                  </a:rPr>
                  <a:t> an </a:t>
                </a:r>
                <a:r>
                  <a:rPr lang="en-US" sz="2000" dirty="0" err="1">
                    <a:solidFill>
                      <a:srgbClr val="000000"/>
                    </a:solidFill>
                    <a:latin typeface="Arial" panose="020B0604020202020204" pitchFamily="34" charset="0"/>
                    <a:ea typeface="Times New Roman" panose="02020603050405020304" pitchFamily="18" charset="0"/>
                  </a:rPr>
                  <a:t>toàn</a:t>
                </a:r>
                <a:r>
                  <a:rPr lang="en-US" sz="2000" dirty="0">
                    <a:solidFill>
                      <a:srgbClr val="000000"/>
                    </a:solidFill>
                    <a:latin typeface="Arial" panose="020B0604020202020204" pitchFamily="34" charset="0"/>
                    <a:ea typeface="Times New Roman" panose="02020603050405020304" pitchFamily="18" charset="0"/>
                  </a:rPr>
                  <a:t> bay.</a:t>
                </a:r>
                <a:endPar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FC2BC3E5-0CE3-B146-88F5-4102201665E8}"/>
                  </a:ext>
                </a:extLst>
              </p:cNvPr>
              <p:cNvSpPr txBox="1">
                <a:spLocks noRot="1" noChangeAspect="1" noMove="1" noResize="1" noEditPoints="1" noAdjustHandles="1" noChangeArrowheads="1" noChangeShapeType="1" noTextEdit="1"/>
              </p:cNvSpPr>
              <p:nvPr/>
            </p:nvSpPr>
            <p:spPr>
              <a:xfrm>
                <a:off x="1686296" y="362683"/>
                <a:ext cx="6947065" cy="4418133"/>
              </a:xfrm>
              <a:prstGeom prst="rect">
                <a:avLst/>
              </a:prstGeom>
              <a:blipFill>
                <a:blip r:embed="rId4"/>
                <a:stretch>
                  <a:fillRect l="-966" r="-1844" b="-1379"/>
                </a:stretch>
              </a:blipFill>
            </p:spPr>
            <p:txBody>
              <a:bodyPr/>
              <a:lstStyle/>
              <a:p>
                <a:r>
                  <a:rPr lang="en-US">
                    <a:noFill/>
                  </a:rPr>
                  <a:t> </a:t>
                </a:r>
              </a:p>
            </p:txBody>
          </p:sp>
        </mc:Fallback>
      </mc:AlternateContent>
    </p:spTree>
    <p:extLst>
      <p:ext uri="{BB962C8B-B14F-4D97-AF65-F5344CB8AC3E}">
        <p14:creationId xmlns:p14="http://schemas.microsoft.com/office/powerpoint/2010/main" val="4169090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4978E7-E10E-EEFB-470A-C2398C21071E}"/>
              </a:ext>
            </a:extLst>
          </p:cNvPr>
          <p:cNvSpPr/>
          <p:nvPr/>
        </p:nvSpPr>
        <p:spPr>
          <a:xfrm>
            <a:off x="769783" y="495178"/>
            <a:ext cx="7597382" cy="4462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tab pos="1719580" algn="l"/>
                <a:tab pos="3262630" algn="l"/>
                <a:tab pos="4806315" algn="l"/>
              </a:tabLst>
              <a:defRPr/>
            </a:pP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Phần</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3: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Trắc</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nghiệm</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trả</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lời</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ngắn</a:t>
            </a:r>
            <a:endParaRPr kumimoji="0" lang="en-US" sz="23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0AF18F5-3F98-4FB1-DAAC-A82D1E0FAFFC}"/>
                  </a:ext>
                </a:extLst>
              </p:cNvPr>
              <p:cNvSpPr/>
              <p:nvPr/>
            </p:nvSpPr>
            <p:spPr>
              <a:xfrm>
                <a:off x="568297" y="1064446"/>
                <a:ext cx="8000354" cy="2489528"/>
              </a:xfrm>
              <a:prstGeom prst="rect">
                <a:avLst/>
              </a:prstGeom>
            </p:spPr>
            <p:txBody>
              <a:bodyPr wrap="square">
                <a:spAutoFit/>
              </a:bodyPr>
              <a:lstStyle/>
              <a:p>
                <a:pPr algn="just">
                  <a:lnSpc>
                    <a:spcPct val="150000"/>
                  </a:lnSpc>
                  <a:spcAft>
                    <a:spcPts val="800"/>
                  </a:spcAft>
                  <a:tabLst>
                    <a:tab pos="1719580" algn="l"/>
                    <a:tab pos="3262630" algn="l"/>
                    <a:tab pos="4806315" algn="l"/>
                  </a:tabLst>
                </a:pPr>
                <a:r>
                  <a:rPr lang="en-US" sz="2000" b="1" kern="100">
                    <a:latin typeface="Arial" panose="020B0604020202020204" pitchFamily="34" charset="0"/>
                    <a:ea typeface="Times New Roman" panose="02020603050405020304" pitchFamily="18" charset="0"/>
                    <a:cs typeface="Times New Roman" panose="02020603050405020304" pitchFamily="18" charset="0"/>
                  </a:rPr>
                  <a:t>Câu 1: </a:t>
                </a:r>
                <a:r>
                  <a:rPr lang="en-US" sz="2000" kern="100">
                    <a:latin typeface="Arial" panose="020B0604020202020204" pitchFamily="34" charset="0"/>
                    <a:ea typeface="Times New Roman" panose="02020603050405020304" pitchFamily="18" charset="0"/>
                    <a:cs typeface="Times New Roman" panose="02020603050405020304" pitchFamily="18" charset="0"/>
                  </a:rPr>
                  <a:t>Đường thẳng </a:t>
                </a:r>
                <a14:m>
                  <m:oMath xmlns:m="http://schemas.openxmlformats.org/officeDocument/2006/math">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đi qua điểm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3</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2</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m:t>
                    </m:r>
                    <m:r>
                      <a:rPr lang="en-US" sz="2000"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vuông góc với mặt phẳng </a:t>
                </a:r>
                <a14:m>
                  <m:oMath xmlns:m="http://schemas.openxmlformats.org/officeDocument/2006/math">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𝑃</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2</m:t>
                    </m:r>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6</m:t>
                    </m:r>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7</m:t>
                    </m:r>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0</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Phương trình tham số của đường thẳng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dạng: </a:t>
                </a:r>
                <a14:m>
                  <m:oMath xmlns:m="http://schemas.openxmlformats.org/officeDocument/2006/math">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Times New Roman" panose="02020603050405020304" pitchFamily="18" charset="0"/>
                                <a:cs typeface="Arial" panose="020B0604020202020204" pitchFamily="34" charset="0"/>
                              </a:rPr>
                            </m:ctrlPr>
                          </m:mPr>
                          <m:m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𝑎𝑡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1</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𝑐𝑡</m:t>
                              </m:r>
                            </m:e>
                          </m:mr>
                        </m:m>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ℝ</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Tính giá trị của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0AF18F5-3F98-4FB1-DAAC-A82D1E0FAFFC}"/>
                  </a:ext>
                </a:extLst>
              </p:cNvPr>
              <p:cNvSpPr>
                <a:spLocks noRot="1" noChangeAspect="1" noMove="1" noResize="1" noEditPoints="1" noAdjustHandles="1" noChangeArrowheads="1" noChangeShapeType="1" noTextEdit="1"/>
              </p:cNvSpPr>
              <p:nvPr/>
            </p:nvSpPr>
            <p:spPr>
              <a:xfrm>
                <a:off x="568297" y="1064446"/>
                <a:ext cx="8000354" cy="2489528"/>
              </a:xfrm>
              <a:prstGeom prst="rect">
                <a:avLst/>
              </a:prstGeom>
              <a:blipFill>
                <a:blip r:embed="rId2"/>
                <a:stretch>
                  <a:fillRect l="-762" r="-159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6C05E04-BDA0-1EBC-84D8-C2F5E6E4B273}"/>
              </a:ext>
            </a:extLst>
          </p:cNvPr>
          <p:cNvSpPr/>
          <p:nvPr/>
        </p:nvSpPr>
        <p:spPr>
          <a:xfrm>
            <a:off x="668633" y="4111204"/>
            <a:ext cx="7799682"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719580" algn="l"/>
                <a:tab pos="3262630" algn="l"/>
                <a:tab pos="4806315" algn="l"/>
              </a:tabLst>
              <a:defRPr/>
            </a:pPr>
            <a:r>
              <a:rPr kumimoji="0" lang="en-US" sz="20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DB41CBD2-BCA5-1897-2913-97A62AFA4E17}"/>
              </a:ext>
            </a:extLst>
          </p:cNvPr>
          <p:cNvPicPr>
            <a:picLocks noChangeAspect="1"/>
          </p:cNvPicPr>
          <p:nvPr/>
        </p:nvPicPr>
        <p:blipFill>
          <a:blip r:embed="rId3"/>
          <a:stretch>
            <a:fillRect/>
          </a:stretch>
        </p:blipFill>
        <p:spPr>
          <a:xfrm>
            <a:off x="7835658" y="3885993"/>
            <a:ext cx="1063014" cy="101777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CE51879-474B-20B0-6EA7-261F7EFC745B}"/>
                  </a:ext>
                </a:extLst>
              </p:cNvPr>
              <p:cNvSpPr/>
              <p:nvPr/>
            </p:nvSpPr>
            <p:spPr>
              <a:xfrm>
                <a:off x="4247714" y="3894085"/>
                <a:ext cx="641522"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200" b="1" i="1" u="none" strike="noStrike" kern="0" cap="none" spc="0" normalizeH="0" baseline="0" noProof="0" dirty="0" smtClean="0">
                          <a:ln>
                            <a:noFill/>
                          </a:ln>
                          <a:solidFill>
                            <a:srgbClr val="2F5496"/>
                          </a:solidFill>
                          <a:effectLst/>
                          <a:uLnTx/>
                          <a:uFillTx/>
                          <a:latin typeface="Cambria Math" panose="02040503050406030204" pitchFamily="18" charset="0"/>
                          <a:ea typeface="Aptos"/>
                          <a:cs typeface="Arial"/>
                          <a:sym typeface="Arial"/>
                        </a:rPr>
                        <m:t>−</m:t>
                      </m:r>
                      <m:r>
                        <a:rPr kumimoji="0" lang="en-US" sz="2200" b="1" i="1" u="none" strike="noStrike" kern="0" cap="none" spc="0" normalizeH="0" baseline="0" noProof="0" dirty="0" smtClean="0">
                          <a:ln>
                            <a:noFill/>
                          </a:ln>
                          <a:solidFill>
                            <a:srgbClr val="2F5496"/>
                          </a:solidFill>
                          <a:effectLst/>
                          <a:uLnTx/>
                          <a:uFillTx/>
                          <a:latin typeface="Cambria Math" panose="02040503050406030204" pitchFamily="18" charset="0"/>
                          <a:ea typeface="Aptos"/>
                          <a:cs typeface="Arial"/>
                          <a:sym typeface="Arial"/>
                        </a:rPr>
                        <m:t>𝟐</m:t>
                      </m:r>
                    </m:oMath>
                  </m:oMathPara>
                </a14:m>
                <a:endParaRPr kumimoji="0" lang="en-US" sz="2200" b="1" i="0" u="none" strike="noStrike" kern="0" cap="none" spc="0" normalizeH="0" baseline="0" noProof="0" dirty="0">
                  <a:ln>
                    <a:noFill/>
                  </a:ln>
                  <a:solidFill>
                    <a:srgbClr val="2F5496"/>
                  </a:solidFill>
                  <a:effectLst/>
                  <a:uLnTx/>
                  <a:uFillTx/>
                  <a:latin typeface="Arial"/>
                  <a:cs typeface="Arial"/>
                  <a:sym typeface="Arial"/>
                </a:endParaRPr>
              </a:p>
            </p:txBody>
          </p:sp>
        </mc:Choice>
        <mc:Fallback xmlns="">
          <p:sp>
            <p:nvSpPr>
              <p:cNvPr id="6" name="Rectangle 5">
                <a:extLst>
                  <a:ext uri="{FF2B5EF4-FFF2-40B4-BE49-F238E27FC236}">
                    <a16:creationId xmlns:a16="http://schemas.microsoft.com/office/drawing/2014/main" id="{ECE51879-474B-20B0-6EA7-261F7EFC745B}"/>
                  </a:ext>
                </a:extLst>
              </p:cNvPr>
              <p:cNvSpPr>
                <a:spLocks noRot="1" noChangeAspect="1" noMove="1" noResize="1" noEditPoints="1" noAdjustHandles="1" noChangeArrowheads="1" noChangeShapeType="1" noTextEdit="1"/>
              </p:cNvSpPr>
              <p:nvPr/>
            </p:nvSpPr>
            <p:spPr>
              <a:xfrm>
                <a:off x="4247714" y="3894085"/>
                <a:ext cx="641522" cy="4308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83364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2" name="TextBox 1">
            <a:extLst>
              <a:ext uri="{FF2B5EF4-FFF2-40B4-BE49-F238E27FC236}">
                <a16:creationId xmlns:a16="http://schemas.microsoft.com/office/drawing/2014/main" id="{5B728F3E-6177-FE1B-B6CB-BCC41F5C1276}"/>
              </a:ext>
            </a:extLst>
          </p:cNvPr>
          <p:cNvSpPr txBox="1"/>
          <p:nvPr/>
        </p:nvSpPr>
        <p:spPr>
          <a:xfrm>
            <a:off x="3984152" y="581314"/>
            <a:ext cx="1175695" cy="461665"/>
          </a:xfrm>
          <a:prstGeom prst="rect">
            <a:avLst/>
          </a:prstGeom>
          <a:noFill/>
        </p:spPr>
        <p:txBody>
          <a:bodyPr wrap="square">
            <a:spAutoFit/>
          </a:bodyPr>
          <a:lstStyle/>
          <a:p>
            <a:r>
              <a:rPr lang="pt-BR" sz="2400" b="1" dirty="0">
                <a:solidFill>
                  <a:srgbClr val="C00000"/>
                </a:solidFill>
                <a:effectLst/>
                <a:latin typeface="Arial" panose="020B0604020202020204" pitchFamily="34" charset="0"/>
                <a:ea typeface="Aptos" panose="020B0004020202020204" pitchFamily="34" charset="0"/>
              </a:rPr>
              <a:t>Chú ý</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8BE0DD-36D3-3202-2A78-03E9497A0F80}"/>
                  </a:ext>
                </a:extLst>
              </p:cNvPr>
              <p:cNvSpPr txBox="1"/>
              <p:nvPr/>
            </p:nvSpPr>
            <p:spPr>
              <a:xfrm>
                <a:off x="1513289" y="1427407"/>
                <a:ext cx="6990351" cy="2648417"/>
              </a:xfrm>
              <a:prstGeom prst="rect">
                <a:avLst/>
              </a:prstGeom>
              <a:noFill/>
            </p:spPr>
            <p:txBody>
              <a:bodyPr wrap="square">
                <a:spAutoFit/>
              </a:bodyPr>
              <a:lstStyle/>
              <a:p>
                <a:pPr marL="342900" lvl="0" indent="-342900" algn="just">
                  <a:lnSpc>
                    <a:spcPct val="200000"/>
                  </a:lnSpc>
                  <a:spcBef>
                    <a:spcPts val="600"/>
                  </a:spcBef>
                  <a:spcAft>
                    <a:spcPts val="800"/>
                  </a:spcAft>
                  <a:buFont typeface="Symbol" panose="05050102010706020507" pitchFamily="18" charset="2"/>
                  <a:buChar char=""/>
                  <a:tabLst>
                    <a:tab pos="216535" algn="l"/>
                  </a:tabLst>
                </a:pPr>
                <a:r>
                  <a:rPr lang="nl-NL" sz="2000" kern="100" dirty="0" err="1">
                    <a:latin typeface="Arial" panose="020B0604020202020204" pitchFamily="34" charset="0"/>
                    <a:ea typeface="Aptos" panose="020B0004020202020204" pitchFamily="34" charset="0"/>
                    <a:cs typeface="Times New Roman" panose="02020603050405020304" pitchFamily="18" charset="0"/>
                  </a:rPr>
                  <a:t>Đường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thẳng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hoàn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toàn</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xác</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định</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khi</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biết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điểm</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mà</a:t>
                </a:r>
                <a:r>
                  <a:rPr lang="nl-NL" sz="2000" kern="100" dirty="0">
                    <a:latin typeface="Arial" panose="020B0604020202020204" pitchFamily="34" charset="0"/>
                    <a:ea typeface="Aptos" panose="020B0004020202020204" pitchFamily="34" charset="0"/>
                    <a:cs typeface="Times New Roman" panose="02020603050405020304" pitchFamily="18" charset="0"/>
                  </a:rPr>
                  <a:t> nó </a:t>
                </a:r>
                <a:r>
                  <a:rPr lang="nl-NL" sz="2000" kern="100" dirty="0" err="1">
                    <a:latin typeface="Arial" panose="020B0604020202020204" pitchFamily="34" charset="0"/>
                    <a:ea typeface="Aptos" panose="020B0004020202020204" pitchFamily="34" charset="0"/>
                    <a:cs typeface="Times New Roman" panose="02020603050405020304" pitchFamily="18" charset="0"/>
                  </a:rPr>
                  <a:t>đi</a:t>
                </a:r>
                <a:r>
                  <a:rPr lang="nl-NL" sz="2000" kern="100" dirty="0">
                    <a:latin typeface="Arial" panose="020B0604020202020204" pitchFamily="34" charset="0"/>
                    <a:ea typeface="Aptos" panose="020B0004020202020204" pitchFamily="34" charset="0"/>
                    <a:cs typeface="Times New Roman" panose="02020603050405020304" pitchFamily="18" charset="0"/>
                  </a:rPr>
                  <a:t> qua </a:t>
                </a:r>
                <a:r>
                  <a:rPr lang="nl-NL" sz="2000" kern="100" dirty="0" err="1">
                    <a:latin typeface="Arial" panose="020B0604020202020204" pitchFamily="34" charset="0"/>
                    <a:ea typeface="Aptos" panose="020B0004020202020204" pitchFamily="34" charset="0"/>
                    <a:cs typeface="Times New Roman" panose="02020603050405020304" pitchFamily="18" charset="0"/>
                  </a:rPr>
                  <a:t>và</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vectơ</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chỉ</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phương</a:t>
                </a:r>
                <a:r>
                  <a:rPr lang="nl-NL" sz="2000" kern="100" dirty="0">
                    <a:latin typeface="Arial" panose="020B0604020202020204" pitchFamily="34" charset="0"/>
                    <a:ea typeface="Aptos" panose="020B0004020202020204" pitchFamily="34" charset="0"/>
                    <a:cs typeface="Times New Roman" panose="02020603050405020304" pitchFamily="18" charset="0"/>
                  </a:rPr>
                  <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200000"/>
                  </a:lnSpc>
                  <a:spcBef>
                    <a:spcPts val="600"/>
                  </a:spcBef>
                  <a:spcAft>
                    <a:spcPts val="800"/>
                  </a:spcAft>
                  <a:buFont typeface="Symbol" panose="05050102010706020507" pitchFamily="18" charset="2"/>
                  <a:buChar char=""/>
                  <a:tabLst>
                    <a:tab pos="216535" algn="l"/>
                  </a:tabLst>
                </a:pPr>
                <a:r>
                  <a:rPr lang="nl-NL" sz="2000" kern="100" dirty="0" err="1">
                    <a:latin typeface="Arial" panose="020B0604020202020204" pitchFamily="34" charset="0"/>
                    <a:ea typeface="Aptos" panose="020B0004020202020204" pitchFamily="34" charset="0"/>
                    <a:cs typeface="Times New Roman" panose="02020603050405020304" pitchFamily="18" charset="0"/>
                  </a:rPr>
                  <a:t>Nếu</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là</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vectơ</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chỉ</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phương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của</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thì</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𝑘</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với</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𝑘</m:t>
                    </m:r>
                  </m:oMath>
                </a14:m>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là</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số</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khác</a:t>
                </a:r>
                <a:r>
                  <a:rPr lang="nl-NL" sz="2000" kern="100" dirty="0">
                    <a:latin typeface="Arial" panose="020B0604020202020204" pitchFamily="34" charset="0"/>
                    <a:ea typeface="Aptos" panose="020B0004020202020204" pitchFamily="34" charset="0"/>
                    <a:cs typeface="Times New Roman" panose="02020603050405020304" pitchFamily="18" charset="0"/>
                  </a:rPr>
                  <a:t> 0) </a:t>
                </a:r>
                <a:r>
                  <a:rPr lang="nl-NL" sz="2000" kern="100" dirty="0" err="1">
                    <a:latin typeface="Arial" panose="020B0604020202020204" pitchFamily="34" charset="0"/>
                    <a:ea typeface="Aptos" panose="020B0004020202020204" pitchFamily="34" charset="0"/>
                    <a:cs typeface="Times New Roman" panose="02020603050405020304" pitchFamily="18" charset="0"/>
                  </a:rPr>
                  <a:t>cũng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là</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một</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vectơ</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chỉ</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phương</a:t>
                </a:r>
                <a:r>
                  <a:rPr lang="nl-NL" sz="2000" kern="100" dirty="0">
                    <a:latin typeface="Arial" panose="020B0604020202020204" pitchFamily="34" charset="0"/>
                    <a:ea typeface="Aptos" panose="020B0004020202020204" pitchFamily="34" charset="0"/>
                    <a:cs typeface="Times New Roman" panose="02020603050405020304" pitchFamily="18" charset="0"/>
                  </a:rPr>
                  <a:t> </a:t>
                </a:r>
                <a:r>
                  <a:rPr lang="nl-NL" sz="2000" kern="100" dirty="0" err="1">
                    <a:latin typeface="Arial" panose="020B0604020202020204" pitchFamily="34" charset="0"/>
                    <a:ea typeface="Aptos" panose="020B0004020202020204" pitchFamily="34" charset="0"/>
                    <a:cs typeface="Times New Roman" panose="02020603050405020304" pitchFamily="18" charset="0"/>
                  </a:rPr>
                  <a:t>của</a:t>
                </a:r>
                <a:r>
                  <a:rPr lang="nl-NL"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oMath>
                </a14:m>
                <a:r>
                  <a:rPr lang="nl-NL"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B8BE0DD-36D3-3202-2A78-03E9497A0F80}"/>
                  </a:ext>
                </a:extLst>
              </p:cNvPr>
              <p:cNvSpPr txBox="1">
                <a:spLocks noRot="1" noChangeAspect="1" noMove="1" noResize="1" noEditPoints="1" noAdjustHandles="1" noChangeArrowheads="1" noChangeShapeType="1" noTextEdit="1"/>
              </p:cNvSpPr>
              <p:nvPr/>
            </p:nvSpPr>
            <p:spPr>
              <a:xfrm>
                <a:off x="1513289" y="1427407"/>
                <a:ext cx="6990351" cy="2648417"/>
              </a:xfrm>
              <a:prstGeom prst="rect">
                <a:avLst/>
              </a:prstGeom>
              <a:blipFill>
                <a:blip r:embed="rId3"/>
                <a:stretch>
                  <a:fillRect l="-959" r="-1918" b="-275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3A023F9-76D8-2B69-20C4-7F1E3D25E4D2}"/>
              </a:ext>
            </a:extLst>
          </p:cNvPr>
          <p:cNvPicPr>
            <a:picLocks noChangeAspect="1"/>
          </p:cNvPicPr>
          <p:nvPr/>
        </p:nvPicPr>
        <p:blipFill>
          <a:blip r:embed="rId4"/>
          <a:stretch>
            <a:fillRect/>
          </a:stretch>
        </p:blipFill>
        <p:spPr>
          <a:xfrm>
            <a:off x="367603" y="3399371"/>
            <a:ext cx="1009523" cy="1500166"/>
          </a:xfrm>
          <a:prstGeom prst="rect">
            <a:avLst/>
          </a:prstGeom>
        </p:spPr>
      </p:pic>
    </p:spTree>
    <p:extLst>
      <p:ext uri="{BB962C8B-B14F-4D97-AF65-F5344CB8AC3E}">
        <p14:creationId xmlns:p14="http://schemas.microsoft.com/office/powerpoint/2010/main" val="335008722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E6C9-7E83-17F1-3227-474B10792919}"/>
              </a:ext>
            </a:extLst>
          </p:cNvPr>
          <p:cNvSpPr/>
          <p:nvPr/>
        </p:nvSpPr>
        <p:spPr>
          <a:xfrm>
            <a:off x="769783" y="495178"/>
            <a:ext cx="7597382" cy="4462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tab pos="1719580" algn="l"/>
                <a:tab pos="3262630" algn="l"/>
                <a:tab pos="4806315" algn="l"/>
              </a:tabLst>
              <a:defRPr/>
            </a:pP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Phần</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3: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Trắc</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nghiệm</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trả</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lời</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ngắn</a:t>
            </a:r>
            <a:endParaRPr kumimoji="0" lang="en-US" sz="23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2D6C199-DD6F-A26D-367E-B6958B441F10}"/>
                  </a:ext>
                </a:extLst>
              </p:cNvPr>
              <p:cNvSpPr/>
              <p:nvPr/>
            </p:nvSpPr>
            <p:spPr>
              <a:xfrm>
                <a:off x="896575" y="1112442"/>
                <a:ext cx="7343797" cy="2544927"/>
              </a:xfrm>
              <a:prstGeom prst="rect">
                <a:avLst/>
              </a:prstGeom>
            </p:spPr>
            <p:txBody>
              <a:bodyPr wrap="square">
                <a:spAutoFit/>
              </a:bodyPr>
              <a:lstStyle/>
              <a:p>
                <a:pPr algn="just">
                  <a:lnSpc>
                    <a:spcPct val="150000"/>
                  </a:lnSpc>
                  <a:spcAft>
                    <a:spcPts val="800"/>
                  </a:spcAft>
                  <a:tabLst>
                    <a:tab pos="1719580" algn="l"/>
                    <a:tab pos="3262630" algn="l"/>
                    <a:tab pos="4806315" algn="l"/>
                  </a:tabLst>
                </a:pPr>
                <a:r>
                  <a:rPr lang="en-US" sz="2000" b="1"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b="1" kern="100" dirty="0">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a:latin typeface="Cambria Math" panose="02040503050406030204" pitchFamily="18" charset="0"/>
                            <a:ea typeface="Times New Roman" panose="02020603050405020304" pitchFamily="18" charset="0"/>
                            <a:cs typeface="Arial" panose="020B0604020202020204" pitchFamily="34" charset="0"/>
                          </a:rPr>
                          <m:t>+7</m:t>
                        </m:r>
                      </m:num>
                      <m:den>
                        <m:r>
                          <a:rPr lang="en-US" sz="2000">
                            <a:latin typeface="Cambria Math" panose="02040503050406030204" pitchFamily="18" charset="0"/>
                            <a:ea typeface="Times New Roman" panose="02020603050405020304" pitchFamily="18" charset="0"/>
                            <a:cs typeface="Arial" panose="020B0604020202020204" pitchFamily="34" charset="0"/>
                          </a:rPr>
                          <m:t>5</m:t>
                        </m:r>
                      </m:den>
                    </m:f>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7</m:t>
                        </m:r>
                      </m:den>
                    </m:f>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a:latin typeface="Cambria Math" panose="02040503050406030204" pitchFamily="18" charset="0"/>
                            <a:ea typeface="Times New Roman" panose="02020603050405020304" pitchFamily="18" charset="0"/>
                            <a:cs typeface="Arial" panose="020B0604020202020204" pitchFamily="34" charset="0"/>
                          </a:rPr>
                          <m:t>+2</m:t>
                        </m:r>
                      </m:num>
                      <m:den>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a:latin typeface="Cambria Math" panose="02040503050406030204" pitchFamily="18" charset="0"/>
                            <a:ea typeface="Times New Roman" panose="02020603050405020304" pitchFamily="18" charset="0"/>
                            <a:cs typeface="Arial" panose="020B0604020202020204" pitchFamily="34" charset="0"/>
                          </a:rPr>
                          <m:t>2</m:t>
                        </m:r>
                      </m:sub>
                    </m:sSub>
                    <m:r>
                      <a:rPr lang="en-US" sz="2000">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m>
                          <m:mPr>
                            <m:plcHide m:val="on"/>
                            <m:mcs>
                              <m:mc>
                                <m:mcPr>
                                  <m:count m:val="1"/>
                                  <m:mcJc m:val="center"/>
                                </m:mcPr>
                              </m:mc>
                            </m:mcs>
                            <m:ctrlPr>
                              <a:rPr lang="en-US" sz="2000" i="1">
                                <a:latin typeface="Cambria Math" panose="02040503050406030204" pitchFamily="18" charset="0"/>
                                <a:ea typeface="Times New Roman" panose="02020603050405020304" pitchFamily="18" charset="0"/>
                                <a:cs typeface="Arial" panose="020B0604020202020204" pitchFamily="34" charset="0"/>
                              </a:rPr>
                            </m:ctrlPr>
                          </m:mPr>
                          <m:m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5</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3</m:t>
                              </m:r>
                              <m:r>
                                <a:rPr lang="en-US" sz="2000" i="1">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10</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𝑡</m:t>
                              </m:r>
                            </m:e>
                          </m:mr>
                          <m:mr>
                            <m:e>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en-US" sz="2000">
                                  <a:latin typeface="Cambria Math" panose="02040503050406030204" pitchFamily="18" charset="0"/>
                                  <a:ea typeface="Times New Roman" panose="02020603050405020304" pitchFamily="18" charset="0"/>
                                  <a:cs typeface="Arial" panose="020B0604020202020204" pitchFamily="34" charset="0"/>
                                </a:rPr>
                                <m:t>=3+7</m:t>
                              </m:r>
                              <m:r>
                                <a:rPr lang="en-US" sz="2000" i="1">
                                  <a:latin typeface="Cambria Math" panose="02040503050406030204" pitchFamily="18" charset="0"/>
                                  <a:ea typeface="Times New Roman" panose="02020603050405020304" pitchFamily="18" charset="0"/>
                                  <a:cs typeface="Arial" panose="020B0604020202020204" pitchFamily="34" charset="0"/>
                                </a:rPr>
                                <m:t>𝑡</m:t>
                              </m:r>
                            </m:e>
                          </m:mr>
                        </m:m>
                      </m:e>
                    </m:d>
                  </m:oMath>
                </a14:m>
                <a:r>
                  <a:rPr lang="en-US" sz="2000" dirty="0">
                    <a:latin typeface="Arial" panose="020B0604020202020204" pitchFamily="34" charset="0"/>
                    <a:ea typeface="Times New Roman" panose="02020603050405020304" pitchFamily="18" charset="0"/>
                  </a:rPr>
                  <a:t>;</a:t>
                </a:r>
                <a:br>
                  <a:rPr lang="en-US" sz="2000" dirty="0">
                    <a:latin typeface="Arial" panose="020B0604020202020204" pitchFamily="34" charset="0"/>
                    <a:ea typeface="Times New Roman" panose="02020603050405020304" pitchFamily="18" charset="0"/>
                  </a:rPr>
                </a:br>
                <a:r>
                  <a:rPr lang="en-US" sz="2000" dirty="0" err="1">
                    <a:latin typeface="Arial" panose="020B0604020202020204" pitchFamily="34" charset="0"/>
                    <a:ea typeface="Times New Roman" panose="02020603050405020304" pitchFamily="18" charset="0"/>
                  </a:rPr>
                  <a:t>Hỏi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a:latin typeface="Cambria Math" panose="02040503050406030204" pitchFamily="18" charset="0"/>
                            <a:ea typeface="Times New Roman" panose="02020603050405020304" pitchFamily="18" charset="0"/>
                            <a:cs typeface="Arial" panose="020B0604020202020204" pitchFamily="34" charset="0"/>
                          </a:rPr>
                          <m:t>1</m:t>
                        </m:r>
                      </m:sub>
                    </m:sSub>
                    <m:r>
                      <a:rPr lang="en-US" sz="200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bao </a:t>
                </a:r>
                <a:r>
                  <a:rPr lang="en-US" sz="2000" dirty="0" err="1">
                    <a:latin typeface="Arial" panose="020B0604020202020204" pitchFamily="34" charset="0"/>
                    <a:ea typeface="Times New Roman" panose="02020603050405020304" pitchFamily="18" charset="0"/>
                  </a:rPr>
                  <a:t>nhiêu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chung</a:t>
                </a:r>
                <a:r>
                  <a:rPr lang="en-US" sz="2000" dirty="0">
                    <a:latin typeface="Arial" panose="020B0604020202020204" pitchFamily="34" charset="0"/>
                    <a:ea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92D6C199-DD6F-A26D-367E-B6958B441F10}"/>
                  </a:ext>
                </a:extLst>
              </p:cNvPr>
              <p:cNvSpPr>
                <a:spLocks noRot="1" noChangeAspect="1" noMove="1" noResize="1" noEditPoints="1" noAdjustHandles="1" noChangeArrowheads="1" noChangeShapeType="1" noTextEdit="1"/>
              </p:cNvSpPr>
              <p:nvPr/>
            </p:nvSpPr>
            <p:spPr>
              <a:xfrm>
                <a:off x="896575" y="1112442"/>
                <a:ext cx="7343797" cy="2544927"/>
              </a:xfrm>
              <a:prstGeom prst="rect">
                <a:avLst/>
              </a:prstGeom>
              <a:blipFill>
                <a:blip r:embed="rId2"/>
                <a:stretch>
                  <a:fillRect l="-830" b="-287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6073C90-1261-9189-BAC1-25E6B3054CEA}"/>
              </a:ext>
            </a:extLst>
          </p:cNvPr>
          <p:cNvSpPr/>
          <p:nvPr/>
        </p:nvSpPr>
        <p:spPr>
          <a:xfrm>
            <a:off x="668633" y="4111204"/>
            <a:ext cx="7799682"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719580" algn="l"/>
                <a:tab pos="3262630" algn="l"/>
                <a:tab pos="4806315" algn="l"/>
              </a:tabLst>
              <a:defRPr/>
            </a:pPr>
            <a:r>
              <a:rPr kumimoji="0" lang="en-US" sz="20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8E199D9F-E2FE-FDE5-EB7A-F3B858108C2B}"/>
              </a:ext>
            </a:extLst>
          </p:cNvPr>
          <p:cNvPicPr>
            <a:picLocks noChangeAspect="1"/>
          </p:cNvPicPr>
          <p:nvPr/>
        </p:nvPicPr>
        <p:blipFill>
          <a:blip r:embed="rId3"/>
          <a:stretch>
            <a:fillRect/>
          </a:stretch>
        </p:blipFill>
        <p:spPr>
          <a:xfrm>
            <a:off x="7835658" y="3885993"/>
            <a:ext cx="1063014" cy="1017779"/>
          </a:xfrm>
          <a:prstGeom prst="rect">
            <a:avLst/>
          </a:prstGeom>
        </p:spPr>
      </p:pic>
      <p:sp>
        <p:nvSpPr>
          <p:cNvPr id="6" name="Rectangle 5">
            <a:extLst>
              <a:ext uri="{FF2B5EF4-FFF2-40B4-BE49-F238E27FC236}">
                <a16:creationId xmlns:a16="http://schemas.microsoft.com/office/drawing/2014/main" id="{A5EBB4C8-C813-C822-21E1-98B27C409461}"/>
              </a:ext>
            </a:extLst>
          </p:cNvPr>
          <p:cNvSpPr/>
          <p:nvPr/>
        </p:nvSpPr>
        <p:spPr>
          <a:xfrm>
            <a:off x="4397595" y="3894085"/>
            <a:ext cx="341760"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2F5496"/>
                </a:solidFill>
                <a:effectLst/>
                <a:uLnTx/>
                <a:uFillTx/>
                <a:latin typeface="Arial"/>
                <a:ea typeface="Aptos"/>
                <a:cs typeface="Arial"/>
                <a:sym typeface="Arial"/>
              </a:rPr>
              <a:t>1</a:t>
            </a:r>
            <a:endParaRPr kumimoji="0" lang="en-US" sz="2200" b="1" i="0" u="none" strike="noStrike" kern="0" cap="none" spc="0" normalizeH="0" baseline="0" noProof="0" dirty="0">
              <a:ln>
                <a:noFill/>
              </a:ln>
              <a:solidFill>
                <a:srgbClr val="2F5496"/>
              </a:solidFill>
              <a:effectLst/>
              <a:uLnTx/>
              <a:uFillTx/>
              <a:latin typeface="Arial"/>
              <a:cs typeface="Arial"/>
              <a:sym typeface="Arial"/>
            </a:endParaRPr>
          </a:p>
        </p:txBody>
      </p:sp>
    </p:spTree>
    <p:extLst>
      <p:ext uri="{BB962C8B-B14F-4D97-AF65-F5344CB8AC3E}">
        <p14:creationId xmlns:p14="http://schemas.microsoft.com/office/powerpoint/2010/main" val="14841111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FD707B-A0B7-3112-BA1D-4FD14A3CBB48}"/>
              </a:ext>
            </a:extLst>
          </p:cNvPr>
          <p:cNvSpPr/>
          <p:nvPr/>
        </p:nvSpPr>
        <p:spPr>
          <a:xfrm>
            <a:off x="769783" y="495178"/>
            <a:ext cx="7597382" cy="4462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tab pos="1719580" algn="l"/>
                <a:tab pos="3262630" algn="l"/>
                <a:tab pos="4806315" algn="l"/>
              </a:tabLst>
              <a:defRPr/>
            </a:pP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Phần</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3: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Trắc</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nghiệm</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trả</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lời</a:t>
            </a:r>
            <a:r>
              <a:rPr kumimoji="0" lang="en-US" sz="2300" b="1"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rPr>
              <a:t> </a:t>
            </a:r>
            <a:r>
              <a:rPr kumimoji="0" lang="en-US" sz="2300" b="1" i="0" u="none" strike="noStrike" kern="100" cap="none" spc="0" normalizeH="0" baseline="0" noProof="0" dirty="0" err="1">
                <a:ln>
                  <a:noFill/>
                </a:ln>
                <a:solidFill>
                  <a:srgbClr val="C00000"/>
                </a:solidFill>
                <a:effectLst/>
                <a:uLnTx/>
                <a:uFillTx/>
                <a:latin typeface="Arial"/>
                <a:ea typeface="Aptos"/>
                <a:cs typeface="Times New Roman" panose="02020603050405020304" pitchFamily="18" charset="0"/>
                <a:sym typeface="Arial"/>
              </a:rPr>
              <a:t>ngắn</a:t>
            </a:r>
            <a:endParaRPr kumimoji="0" lang="en-US" sz="2300" b="0" i="0" u="none" strike="noStrike" kern="100" cap="none" spc="0" normalizeH="0" baseline="0" noProof="0" dirty="0">
              <a:ln>
                <a:noFill/>
              </a:ln>
              <a:solidFill>
                <a:srgbClr val="C00000"/>
              </a:solidFill>
              <a:effectLst/>
              <a:uLnTx/>
              <a:uFillTx/>
              <a:latin typeface="Arial"/>
              <a:ea typeface="Aptos"/>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076FBD-D02A-85E6-CE55-6586B17C960D}"/>
                  </a:ext>
                </a:extLst>
              </p:cNvPr>
              <p:cNvSpPr/>
              <p:nvPr/>
            </p:nvSpPr>
            <p:spPr>
              <a:xfrm>
                <a:off x="668633" y="1166665"/>
                <a:ext cx="7799683" cy="2111475"/>
              </a:xfrm>
              <a:prstGeom prst="rect">
                <a:avLst/>
              </a:prstGeom>
            </p:spPr>
            <p:txBody>
              <a:bodyPr wrap="square">
                <a:spAutoFit/>
              </a:bodyPr>
              <a:lstStyle/>
              <a:p>
                <a:pPr algn="just">
                  <a:lnSpc>
                    <a:spcPct val="200000"/>
                  </a:lnSpc>
                  <a:spcBef>
                    <a:spcPts val="600"/>
                  </a:spcBef>
                  <a:spcAft>
                    <a:spcPts val="800"/>
                  </a:spcAft>
                </a:pPr>
                <a:r>
                  <a:rPr lang="en-US" sz="2000" b="1" kern="100">
                    <a:latin typeface="Arial" panose="020B0604020202020204" pitchFamily="34" charset="0"/>
                    <a:ea typeface="Times New Roman" panose="02020603050405020304" pitchFamily="18" charset="0"/>
                    <a:cs typeface="Times New Roman" panose="02020603050405020304" pitchFamily="18" charset="0"/>
                  </a:rPr>
                  <a:t>Câu 3: </a:t>
                </a:r>
                <a:r>
                  <a:rPr lang="en-US" sz="2000" kern="100">
                    <a:latin typeface="Arial" panose="020B0604020202020204" pitchFamily="34" charset="0"/>
                    <a:ea typeface="Aptos" panose="020B0004020202020204" pitchFamily="34" charset="0"/>
                    <a:cs typeface="Times New Roman" panose="02020603050405020304" pitchFamily="18" charset="0"/>
                  </a:rPr>
                  <a:t>Đường thẳng </a:t>
                </a:r>
                <a14:m>
                  <m:oMath xmlns:m="http://schemas.openxmlformats.org/officeDocument/2006/math">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en-US" sz="2000" i="1" kern="100">
                            <a:latin typeface="Cambria Math" panose="02040503050406030204" pitchFamily="18" charset="0"/>
                            <a:ea typeface="Aptos" panose="020B0004020202020204" pitchFamily="34" charset="0"/>
                            <a:cs typeface="Arial" panose="020B0604020202020204" pitchFamily="34" charset="0"/>
                          </a:rPr>
                          <m:t>∆</m:t>
                        </m:r>
                      </m:e>
                    </m:d>
                  </m:oMath>
                </a14:m>
                <a:r>
                  <a:rPr lang="en-US" sz="2000" kern="100">
                    <a:latin typeface="Arial" panose="020B0604020202020204" pitchFamily="34" charset="0"/>
                    <a:ea typeface="Aptos" panose="020B0004020202020204" pitchFamily="34" charset="0"/>
                    <a:cs typeface="Times New Roman" panose="02020603050405020304" pitchFamily="18" charset="0"/>
                  </a:rPr>
                  <a:t> qua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𝐸</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en-US" sz="2000" i="1" kern="100">
                            <a:latin typeface="Cambria Math" panose="02040503050406030204" pitchFamily="18" charset="0"/>
                            <a:ea typeface="Aptos" panose="020B0004020202020204" pitchFamily="34" charset="0"/>
                            <a:cs typeface="Arial" panose="020B0604020202020204" pitchFamily="34" charset="0"/>
                          </a:rPr>
                          <m:t>2</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1</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3</m:t>
                        </m:r>
                      </m:e>
                    </m:d>
                  </m:oMath>
                </a14:m>
                <a:r>
                  <a:rPr lang="en-US" sz="2000" kern="100">
                    <a:latin typeface="Arial" panose="020B0604020202020204" pitchFamily="34" charset="0"/>
                    <a:ea typeface="Aptos" panose="020B0004020202020204" pitchFamily="34" charset="0"/>
                    <a:cs typeface="Times New Roman" panose="02020603050405020304" pitchFamily="18" charset="0"/>
                  </a:rPr>
                  <a:t> và vuông góc với hai đường thẳng </a:t>
                </a:r>
                <a14:m>
                  <m:oMath xmlns:m="http://schemas.openxmlformats.org/officeDocument/2006/math">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𝑑</m:t>
                            </m:r>
                          </m:e>
                          <m:sub>
                            <m:r>
                              <a:rPr lang="en-US" sz="2000" i="1" kern="100">
                                <a:latin typeface="Cambria Math" panose="02040503050406030204" pitchFamily="18" charset="0"/>
                                <a:ea typeface="Aptos" panose="020B0004020202020204" pitchFamily="34" charset="0"/>
                                <a:cs typeface="Arial" panose="020B0604020202020204" pitchFamily="34" charset="0"/>
                              </a:rPr>
                              <m:t>1</m:t>
                            </m:r>
                          </m:sub>
                        </m:sSub>
                      </m:e>
                    </m:d>
                    <m:r>
                      <a:rPr lang="en-US" sz="2000" i="1"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𝑥</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1</m:t>
                        </m:r>
                      </m:num>
                      <m:den>
                        <m:r>
                          <a:rPr lang="en-US" sz="2000" i="1" kern="100">
                            <a:latin typeface="Cambria Math" panose="02040503050406030204" pitchFamily="18" charset="0"/>
                            <a:ea typeface="Aptos" panose="020B0004020202020204" pitchFamily="34" charset="0"/>
                            <a:cs typeface="Arial" panose="020B0604020202020204" pitchFamily="34" charset="0"/>
                          </a:rPr>
                          <m:t>3</m:t>
                        </m:r>
                      </m:den>
                    </m:f>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𝑦</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1</m:t>
                    </m:r>
                    <m:r>
                      <a:rPr lang="en-US" sz="2000" i="1"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𝑧</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2</m:t>
                        </m:r>
                      </m:num>
                      <m:den>
                        <m:r>
                          <a:rPr lang="en-US" sz="2000" i="1" kern="100">
                            <a:latin typeface="Cambria Math" panose="02040503050406030204" pitchFamily="18" charset="0"/>
                            <a:ea typeface="Aptos" panose="020B0004020202020204" pitchFamily="34" charset="0"/>
                            <a:cs typeface="Arial" panose="020B0604020202020204" pitchFamily="34" charset="0"/>
                          </a:rPr>
                          <m:t>2</m:t>
                        </m:r>
                      </m:den>
                    </m:f>
                    <m:r>
                      <a:rPr lang="en-US" sz="2000" i="1"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a:rPr lang="en-US" sz="2000" i="1" kern="100">
                                <a:latin typeface="Cambria Math" panose="02040503050406030204" pitchFamily="18" charset="0"/>
                                <a:ea typeface="Aptos" panose="020B0004020202020204" pitchFamily="34" charset="0"/>
                                <a:cs typeface="Arial" panose="020B0604020202020204" pitchFamily="34" charset="0"/>
                              </a:rPr>
                              <m:t>𝑑</m:t>
                            </m:r>
                          </m:e>
                          <m:sub>
                            <m:r>
                              <a:rPr lang="en-US" sz="2000" i="1" kern="100">
                                <a:latin typeface="Cambria Math" panose="02040503050406030204" pitchFamily="18" charset="0"/>
                                <a:ea typeface="Aptos" panose="020B0004020202020204" pitchFamily="34" charset="0"/>
                                <a:cs typeface="Arial" panose="020B0604020202020204" pitchFamily="34" charset="0"/>
                              </a:rPr>
                              <m:t>2</m:t>
                            </m:r>
                          </m:sub>
                        </m:sSub>
                      </m:e>
                    </m:d>
                    <m:r>
                      <a:rPr lang="en-US" sz="2000" i="1"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𝑥</m:t>
                        </m:r>
                      </m:num>
                      <m:den>
                        <m:r>
                          <a:rPr lang="en-US" sz="2000" i="1" kern="100">
                            <a:latin typeface="Cambria Math" panose="02040503050406030204" pitchFamily="18" charset="0"/>
                            <a:ea typeface="Aptos" panose="020B0004020202020204" pitchFamily="34" charset="0"/>
                            <a:cs typeface="Arial" panose="020B0604020202020204" pitchFamily="34" charset="0"/>
                          </a:rPr>
                          <m:t>2</m:t>
                        </m:r>
                      </m:den>
                    </m:f>
                    <m:r>
                      <a:rPr lang="en-US" sz="2000" i="1"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𝑦</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3</m:t>
                        </m:r>
                      </m:num>
                      <m:den>
                        <m:r>
                          <a:rPr lang="en-US" sz="2000" i="1" kern="100">
                            <a:latin typeface="Cambria Math" panose="02040503050406030204" pitchFamily="18" charset="0"/>
                            <a:ea typeface="Aptos" panose="020B0004020202020204" pitchFamily="34" charset="0"/>
                            <a:cs typeface="Arial" panose="020B0604020202020204" pitchFamily="34" charset="0"/>
                          </a:rPr>
                          <m:t>4</m:t>
                        </m:r>
                      </m:den>
                    </m:f>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2</m:t>
                    </m:r>
                    <m:r>
                      <a:rPr lang="en-US"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𝑧</m:t>
                    </m:r>
                    <m:r>
                      <a:rPr lang="en-US" sz="2000" i="1" kern="100">
                        <a:latin typeface="Cambria Math" panose="02040503050406030204" pitchFamily="18" charset="0"/>
                        <a:ea typeface="Aptos" panose="020B0004020202020204" pitchFamily="34"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Biết </a:t>
                </a:r>
                <a14:m>
                  <m:oMath xmlns:m="http://schemas.openxmlformats.org/officeDocument/2006/math">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en-US" sz="2000" i="1" kern="100">
                            <a:latin typeface="Cambria Math" panose="02040503050406030204" pitchFamily="18" charset="0"/>
                            <a:ea typeface="Aptos" panose="020B0004020202020204" pitchFamily="34" charset="0"/>
                            <a:cs typeface="Arial" panose="020B0604020202020204" pitchFamily="34" charset="0"/>
                          </a:rPr>
                          <m:t>∆</m:t>
                        </m:r>
                      </m:e>
                    </m:d>
                    <m:r>
                      <a:rPr lang="en-US" sz="2000" kern="100">
                        <a:latin typeface="Cambria Math" panose="02040503050406030204" pitchFamily="18" charset="0"/>
                        <a:ea typeface="Aptos" panose="020B0004020202020204" pitchFamily="34" charset="0"/>
                        <a:cs typeface="Arial" panose="020B0604020202020204" pitchFamily="34" charset="0"/>
                      </a:rPr>
                      <m:t> </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một vectơ chỉ phương là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𝑢</m:t>
                        </m:r>
                      </m:e>
                    </m:acc>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9</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Tính giá trị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𝑏</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𝑐</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2076FBD-D02A-85E6-CE55-6586B17C960D}"/>
                  </a:ext>
                </a:extLst>
              </p:cNvPr>
              <p:cNvSpPr>
                <a:spLocks noRot="1" noChangeAspect="1" noMove="1" noResize="1" noEditPoints="1" noAdjustHandles="1" noChangeArrowheads="1" noChangeShapeType="1" noTextEdit="1"/>
              </p:cNvSpPr>
              <p:nvPr/>
            </p:nvSpPr>
            <p:spPr>
              <a:xfrm>
                <a:off x="668633" y="1166665"/>
                <a:ext cx="7799683" cy="2111475"/>
              </a:xfrm>
              <a:prstGeom prst="rect">
                <a:avLst/>
              </a:prstGeom>
              <a:blipFill>
                <a:blip r:embed="rId2"/>
                <a:stretch>
                  <a:fillRect l="-860" r="-782" b="-374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7EF6661-1700-7B37-EE0F-DFB1BC04A13B}"/>
              </a:ext>
            </a:extLst>
          </p:cNvPr>
          <p:cNvSpPr/>
          <p:nvPr/>
        </p:nvSpPr>
        <p:spPr>
          <a:xfrm>
            <a:off x="668633" y="4111204"/>
            <a:ext cx="7799682"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1719580" algn="l"/>
                <a:tab pos="3262630" algn="l"/>
                <a:tab pos="4806315" algn="l"/>
              </a:tabLst>
              <a:defRPr/>
            </a:pPr>
            <a:r>
              <a:rPr kumimoji="0" lang="en-US" sz="20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20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64A96F0B-A431-C289-EA25-2E31A929413F}"/>
              </a:ext>
            </a:extLst>
          </p:cNvPr>
          <p:cNvPicPr>
            <a:picLocks noChangeAspect="1"/>
          </p:cNvPicPr>
          <p:nvPr/>
        </p:nvPicPr>
        <p:blipFill>
          <a:blip r:embed="rId3"/>
          <a:stretch>
            <a:fillRect/>
          </a:stretch>
        </p:blipFill>
        <p:spPr>
          <a:xfrm>
            <a:off x="7835658" y="3885993"/>
            <a:ext cx="1063014" cy="1017779"/>
          </a:xfrm>
          <a:prstGeom prst="rect">
            <a:avLst/>
          </a:prstGeom>
        </p:spPr>
      </p:pic>
      <p:sp>
        <p:nvSpPr>
          <p:cNvPr id="6" name="Rectangle 5">
            <a:extLst>
              <a:ext uri="{FF2B5EF4-FFF2-40B4-BE49-F238E27FC236}">
                <a16:creationId xmlns:a16="http://schemas.microsoft.com/office/drawing/2014/main" id="{B79B11AB-59A6-C0BA-5D0F-DB226BEBD7FA}"/>
              </a:ext>
            </a:extLst>
          </p:cNvPr>
          <p:cNvSpPr/>
          <p:nvPr/>
        </p:nvSpPr>
        <p:spPr>
          <a:xfrm>
            <a:off x="4319048" y="3894085"/>
            <a:ext cx="49885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2F5496"/>
                </a:solidFill>
                <a:effectLst/>
                <a:uLnTx/>
                <a:uFillTx/>
                <a:latin typeface="Arial"/>
                <a:ea typeface="Aptos"/>
                <a:cs typeface="Arial"/>
                <a:sym typeface="Arial"/>
              </a:rPr>
              <a:t>17</a:t>
            </a:r>
            <a:endParaRPr kumimoji="0" lang="en-US" sz="2200" b="1" i="0" u="none" strike="noStrike" kern="0" cap="none" spc="0" normalizeH="0" baseline="0" noProof="0" dirty="0">
              <a:ln>
                <a:noFill/>
              </a:ln>
              <a:solidFill>
                <a:srgbClr val="2F5496"/>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3591D2D7-335A-1CBC-03E0-CAAC5E794981}"/>
              </a:ext>
            </a:extLst>
          </p:cNvPr>
          <p:cNvPicPr>
            <a:picLocks noChangeAspect="1"/>
          </p:cNvPicPr>
          <p:nvPr/>
        </p:nvPicPr>
        <p:blipFill>
          <a:blip r:embed="rId4"/>
          <a:stretch>
            <a:fillRect/>
          </a:stretch>
        </p:blipFill>
        <p:spPr>
          <a:xfrm>
            <a:off x="86600" y="4740850"/>
            <a:ext cx="1592571" cy="402650"/>
          </a:xfrm>
          <a:prstGeom prst="rect">
            <a:avLst/>
          </a:prstGeom>
        </p:spPr>
      </p:pic>
    </p:spTree>
    <p:extLst>
      <p:ext uri="{BB962C8B-B14F-4D97-AF65-F5344CB8AC3E}">
        <p14:creationId xmlns:p14="http://schemas.microsoft.com/office/powerpoint/2010/main" val="635528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4" name="TextBox 3">
            <a:extLst>
              <a:ext uri="{FF2B5EF4-FFF2-40B4-BE49-F238E27FC236}">
                <a16:creationId xmlns:a16="http://schemas.microsoft.com/office/drawing/2014/main" id="{2BA575D1-EDD3-1970-02D7-274A61C11D4A}"/>
              </a:ext>
            </a:extLst>
          </p:cNvPr>
          <p:cNvSpPr txBox="1"/>
          <p:nvPr/>
        </p:nvSpPr>
        <p:spPr>
          <a:xfrm>
            <a:off x="616404" y="396622"/>
            <a:ext cx="2931225" cy="572213"/>
          </a:xfrm>
          <a:prstGeom prst="roundRect">
            <a:avLst/>
          </a:prstGeom>
          <a:solidFill>
            <a:srgbClr val="D1F3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5.1</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1: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48</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85980C-4E74-1291-E214-8C2268E821EC}"/>
                  </a:ext>
                </a:extLst>
              </p:cNvPr>
              <p:cNvSpPr txBox="1"/>
              <p:nvPr/>
            </p:nvSpPr>
            <p:spPr>
              <a:xfrm>
                <a:off x="616404" y="509179"/>
                <a:ext cx="8135710" cy="1622432"/>
              </a:xfrm>
              <a:prstGeom prst="rect">
                <a:avLst/>
              </a:prstGeom>
              <a:noFill/>
            </p:spPr>
            <p:txBody>
              <a:bodyPr wrap="square">
                <a:spAutoFit/>
              </a:bodyPr>
              <a:lstStyle/>
              <a:p>
                <a:pPr algn="just">
                  <a:lnSpc>
                    <a:spcPct val="150000"/>
                  </a:lnSpc>
                </a:pPr>
                <a:r>
                  <a:rPr lang="pt-BR" sz="2000" dirty="0">
                    <a:latin typeface="Arial" panose="020B0604020202020204" pitchFamily="34" charset="0"/>
                    <a:ea typeface="Times New Roman" panose="02020603050405020304" pitchFamily="18" charset="0"/>
                  </a:rPr>
                  <a:t>			    Trong không gian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dirty="0">
                    <a:latin typeface="Arial" panose="020B0604020202020204" pitchFamily="34" charset="0"/>
                    <a:ea typeface="Times New Roman" panose="02020603050405020304" pitchFamily="18" charset="0"/>
                  </a:rPr>
                  <a:t>, viết các phương trình tham số và chính tắc của đường thẳng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pt-BR" sz="2000" dirty="0">
                    <a:latin typeface="Arial" panose="020B0604020202020204" pitchFamily="34" charset="0"/>
                    <a:ea typeface="Times New Roman" panose="02020603050405020304" pitchFamily="18" charset="0"/>
                  </a:rPr>
                  <a:t> đi qua điểm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2</m:t>
                        </m:r>
                      </m:e>
                    </m:d>
                  </m:oMath>
                </a14:m>
                <a:r>
                  <a:rPr lang="pt-BR" sz="2000" dirty="0">
                    <a:latin typeface="Arial" panose="020B0604020202020204" pitchFamily="34" charset="0"/>
                    <a:ea typeface="Times New Roman" panose="02020603050405020304" pitchFamily="18" charset="0"/>
                  </a:rPr>
                  <a:t> và song song với đường thẳng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3</m:t>
                        </m:r>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1</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5</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dirty="0">
                    <a:latin typeface="Arial" panose="020B0604020202020204" pitchFamily="34" charset="0"/>
                    <a:ea typeface="Times New Roman" panose="02020603050405020304" pitchFamily="18" charset="0"/>
                  </a:rPr>
                  <a:t>.</a:t>
                </a:r>
                <a:endParaRPr lang="vi-VN" sz="2000" dirty="0">
                  <a:latin typeface="+mn-lt"/>
                </a:endParaRPr>
              </a:p>
            </p:txBody>
          </p:sp>
        </mc:Choice>
        <mc:Fallback xmlns="">
          <p:sp>
            <p:nvSpPr>
              <p:cNvPr id="8" name="TextBox 7">
                <a:extLst>
                  <a:ext uri="{FF2B5EF4-FFF2-40B4-BE49-F238E27FC236}">
                    <a16:creationId xmlns:a16="http://schemas.microsoft.com/office/drawing/2014/main" id="{8C85980C-4E74-1291-E214-8C2268E821EC}"/>
                  </a:ext>
                </a:extLst>
              </p:cNvPr>
              <p:cNvSpPr txBox="1">
                <a:spLocks noRot="1" noChangeAspect="1" noMove="1" noResize="1" noEditPoints="1" noAdjustHandles="1" noChangeArrowheads="1" noChangeShapeType="1" noTextEdit="1"/>
              </p:cNvSpPr>
              <p:nvPr/>
            </p:nvSpPr>
            <p:spPr>
              <a:xfrm>
                <a:off x="616404" y="509179"/>
                <a:ext cx="8135710" cy="1622432"/>
              </a:xfrm>
              <a:prstGeom prst="rect">
                <a:avLst/>
              </a:prstGeom>
              <a:blipFill>
                <a:blip r:embed="rId3"/>
                <a:stretch>
                  <a:fillRect l="-749" r="-1573" b="-150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9D012FB-B450-8E03-CC23-D3181BCEF01B}"/>
              </a:ext>
            </a:extLst>
          </p:cNvPr>
          <p:cNvSpPr txBox="1"/>
          <p:nvPr/>
        </p:nvSpPr>
        <p:spPr>
          <a:xfrm>
            <a:off x="489232" y="2454823"/>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F6B27C9-D055-3CAE-39DF-66F4C3424003}"/>
                  </a:ext>
                </a:extLst>
              </p:cNvPr>
              <p:cNvSpPr txBox="1"/>
              <p:nvPr/>
            </p:nvSpPr>
            <p:spPr>
              <a:xfrm>
                <a:off x="1223158" y="2371695"/>
                <a:ext cx="7528956" cy="2567306"/>
              </a:xfrm>
              <a:prstGeom prst="rect">
                <a:avLst/>
              </a:prstGeom>
              <a:noFill/>
            </p:spPr>
            <p:txBody>
              <a:bodyPr wrap="square">
                <a:spAutoFit/>
              </a:bodyPr>
              <a:lstStyle/>
              <a:p>
                <a:pPr algn="just">
                  <a:lnSpc>
                    <a:spcPct val="150000"/>
                  </a:lnSpc>
                  <a:spcBef>
                    <a:spcPts val="600"/>
                  </a:spcBef>
                  <a:spcAft>
                    <a:spcPts val="800"/>
                  </a:spcAft>
                </a:pP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thẳng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m:t>
                    </m:r>
                  </m:oMath>
                </a14:m>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VTCP là </a:t>
                </a:r>
                <a14:m>
                  <m:oMath xmlns:m="http://schemas.openxmlformats.org/officeDocument/2006/math">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mà</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thảng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Δ</m:t>
                    </m:r>
                  </m:oMath>
                </a14:m>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m:t>
                    </m:r>
                  </m:oMath>
                </a14:m>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tham</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Δ</m:t>
                    </m:r>
                  </m:oMath>
                </a14:m>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d>
                      <m:dPr>
                        <m:begChr m:val="{"/>
                        <m:endChr m:val=""/>
                        <m:ctrlP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mPr>
                          <m:mr>
                            <m:e>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e>
                          </m:mr>
                          <m:mr>
                            <m:e>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𝑧</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en-US" sz="20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𝑡</m:t>
                              </m:r>
                            </m:e>
                          </m:mr>
                        </m:m>
                      </m:e>
                    </m:d>
                  </m:oMath>
                </a14:m>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fr-FR" sz="2000" dirty="0" err="1">
                    <a:solidFill>
                      <a:srgbClr val="000000"/>
                    </a:solidFill>
                    <a:effectLst/>
                    <a:latin typeface="Arial" panose="020B0604020202020204" pitchFamily="34" charset="0"/>
                    <a:ea typeface="Calibri" panose="020F0502020204030204" pitchFamily="34" charset="0"/>
                  </a:rPr>
                  <a:t>phương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trình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chính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cúa</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m:rPr>
                        <m:sty m:val="p"/>
                      </m:rPr>
                      <a:rPr lang="en-US"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Δ</m:t>
                    </m:r>
                  </m:oMath>
                </a14:m>
                <a:r>
                  <a:rPr lang="fr-FR" sz="20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den>
                    </m:f>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𝑧</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fr-FR" sz="200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p>
            </p:txBody>
          </p:sp>
        </mc:Choice>
        <mc:Fallback xmlns="">
          <p:sp>
            <p:nvSpPr>
              <p:cNvPr id="7" name="TextBox 6">
                <a:extLst>
                  <a:ext uri="{FF2B5EF4-FFF2-40B4-BE49-F238E27FC236}">
                    <a16:creationId xmlns:a16="http://schemas.microsoft.com/office/drawing/2014/main" id="{EF6B27C9-D055-3CAE-39DF-66F4C3424003}"/>
                  </a:ext>
                </a:extLst>
              </p:cNvPr>
              <p:cNvSpPr txBox="1">
                <a:spLocks noRot="1" noChangeAspect="1" noMove="1" noResize="1" noEditPoints="1" noAdjustHandles="1" noChangeArrowheads="1" noChangeShapeType="1" noTextEdit="1"/>
              </p:cNvSpPr>
              <p:nvPr/>
            </p:nvSpPr>
            <p:spPr>
              <a:xfrm>
                <a:off x="1223158" y="2371695"/>
                <a:ext cx="7528956" cy="2567306"/>
              </a:xfrm>
              <a:prstGeom prst="rect">
                <a:avLst/>
              </a:prstGeom>
              <a:blipFill>
                <a:blip r:embed="rId4"/>
                <a:stretch>
                  <a:fillRect l="-891" r="-1700" b="-71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9763B66-BBA6-F484-40C8-718CB95C9F10}"/>
              </a:ext>
            </a:extLst>
          </p:cNvPr>
          <p:cNvPicPr>
            <a:picLocks noChangeAspect="1"/>
          </p:cNvPicPr>
          <p:nvPr/>
        </p:nvPicPr>
        <p:blipFill>
          <a:blip r:embed="rId5"/>
          <a:stretch>
            <a:fillRect/>
          </a:stretch>
        </p:blipFill>
        <p:spPr>
          <a:xfrm>
            <a:off x="155094" y="3920712"/>
            <a:ext cx="701101" cy="102421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5"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4" name="TextBox 3">
            <a:extLst>
              <a:ext uri="{FF2B5EF4-FFF2-40B4-BE49-F238E27FC236}">
                <a16:creationId xmlns:a16="http://schemas.microsoft.com/office/drawing/2014/main" id="{2BA575D1-EDD3-1970-02D7-274A61C11D4A}"/>
              </a:ext>
            </a:extLst>
          </p:cNvPr>
          <p:cNvSpPr txBox="1"/>
          <p:nvPr/>
        </p:nvSpPr>
        <p:spPr>
          <a:xfrm>
            <a:off x="3006437" y="178004"/>
            <a:ext cx="3131125" cy="572213"/>
          </a:xfrm>
          <a:prstGeom prst="roundRect">
            <a:avLst/>
          </a:prstGeom>
          <a:solidFill>
            <a:srgbClr val="D1F3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5.12</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kumimoji="0" lang="nl-NL" sz="2100" b="1" i="0" u="none" strike="noStrike" kern="1200" cap="none" spc="0" normalizeH="0" baseline="0" dirty="0">
                <a:ln>
                  <a:noFill/>
                </a:ln>
                <a:effectLst/>
                <a:uLnTx/>
                <a:uFillTx/>
                <a:latin typeface="+mj-lt"/>
                <a:ea typeface="+mn-ea"/>
                <a:cs typeface="Arial" panose="020B0604020202020204" pitchFamily="34" charset="0"/>
              </a:rPr>
              <a:t>48</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0FE10C-937C-9A14-1AA6-89B714530887}"/>
                  </a:ext>
                </a:extLst>
              </p:cNvPr>
              <p:cNvSpPr txBox="1"/>
              <p:nvPr/>
            </p:nvSpPr>
            <p:spPr>
              <a:xfrm>
                <a:off x="429923" y="780109"/>
                <a:ext cx="8284151" cy="1420325"/>
              </a:xfrm>
              <a:prstGeom prst="rect">
                <a:avLst/>
              </a:prstGeom>
              <a:noFill/>
            </p:spPr>
            <p:txBody>
              <a:bodyPr wrap="square">
                <a:spAutoFit/>
              </a:bodyPr>
              <a:lstStyle/>
              <a:p>
                <a:pPr algn="just">
                  <a:lnSpc>
                    <a:spcPct val="150000"/>
                  </a:lnSpc>
                  <a:spcBef>
                    <a:spcPts val="100"/>
                  </a:spcBef>
                  <a:spcAft>
                    <a:spcPts val="100"/>
                  </a:spcAft>
                </a:pPr>
                <a:r>
                  <a:rPr lang="pt-BR" sz="2000" dirty="0">
                    <a:latin typeface="Arial" panose="020B0604020202020204" pitchFamily="34" charset="0"/>
                    <a:ea typeface="Times New Roman" panose="02020603050405020304" pitchFamily="18" charset="0"/>
                  </a:rPr>
                  <a:t>Trong không gian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dirty="0">
                    <a:latin typeface="Arial" panose="020B0604020202020204" pitchFamily="34" charset="0"/>
                    <a:ea typeface="Times New Roman" panose="02020603050405020304" pitchFamily="18" charset="0"/>
                  </a:rPr>
                  <a:t>, viết các phương trình tham số và chính tắc của đường thẳng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pt-BR" sz="2000" dirty="0">
                    <a:latin typeface="Arial" panose="020B0604020202020204" pitchFamily="34" charset="0"/>
                    <a:ea typeface="Times New Roman" panose="02020603050405020304" pitchFamily="18" charset="0"/>
                  </a:rPr>
                  <a:t> đi qua điểm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2; −1;4</m:t>
                        </m:r>
                      </m:e>
                    </m:d>
                  </m:oMath>
                </a14:m>
                <a:r>
                  <a:rPr lang="pt-BR" sz="2000" dirty="0">
                    <a:latin typeface="Arial" panose="020B0604020202020204" pitchFamily="34" charset="0"/>
                    <a:ea typeface="Times New Roman" panose="02020603050405020304" pitchFamily="18" charset="0"/>
                  </a:rPr>
                  <a:t> và vuông góc với mặt phẳng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𝑃</m:t>
                        </m:r>
                      </m:e>
                    </m:d>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+3</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−1=0</m:t>
                    </m:r>
                  </m:oMath>
                </a14:m>
                <a:r>
                  <a:rPr lang="pt-BR" sz="2000" dirty="0">
                    <a:latin typeface="Arial" panose="020B0604020202020204" pitchFamily="34" charset="0"/>
                    <a:ea typeface="Times New Roman" panose="02020603050405020304" pitchFamily="18" charset="0"/>
                  </a:rPr>
                  <a:t>.</a:t>
                </a:r>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A0FE10C-937C-9A14-1AA6-89B714530887}"/>
                  </a:ext>
                </a:extLst>
              </p:cNvPr>
              <p:cNvSpPr txBox="1">
                <a:spLocks noRot="1" noChangeAspect="1" noMove="1" noResize="1" noEditPoints="1" noAdjustHandles="1" noChangeArrowheads="1" noChangeShapeType="1" noTextEdit="1"/>
              </p:cNvSpPr>
              <p:nvPr/>
            </p:nvSpPr>
            <p:spPr>
              <a:xfrm>
                <a:off x="429923" y="780109"/>
                <a:ext cx="8284151" cy="1420325"/>
              </a:xfrm>
              <a:prstGeom prst="rect">
                <a:avLst/>
              </a:prstGeom>
              <a:blipFill>
                <a:blip r:embed="rId3"/>
                <a:stretch>
                  <a:fillRect l="-810" r="-810" b="-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0AA7B2-B45D-8948-F969-95BC320DAC05}"/>
                  </a:ext>
                </a:extLst>
              </p:cNvPr>
              <p:cNvSpPr txBox="1"/>
              <p:nvPr/>
            </p:nvSpPr>
            <p:spPr>
              <a:xfrm>
                <a:off x="1753757" y="2362565"/>
                <a:ext cx="6119584" cy="2567306"/>
              </a:xfrm>
              <a:prstGeom prst="rect">
                <a:avLst/>
              </a:prstGeom>
              <a:noFill/>
            </p:spPr>
            <p:txBody>
              <a:bodyPr wrap="square">
                <a:spAutoFit/>
              </a:bodyPr>
              <a:lstStyle/>
              <a:p>
                <a:pPr algn="just">
                  <a:lnSpc>
                    <a:spcPct val="150000"/>
                  </a:lnSpc>
                  <a:spcBef>
                    <a:spcPts val="600"/>
                  </a:spcBef>
                  <a:spcAft>
                    <a:spcPts val="800"/>
                  </a:spcAft>
                </a:pPr>
                <a:r>
                  <a:rPr lang="fr-FR" sz="2000" kern="100" dirty="0" err="1">
                    <a:latin typeface="Arial" panose="020B0604020202020204" pitchFamily="34" charset="0"/>
                    <a:ea typeface="Aptos" panose="020B0004020202020204" pitchFamily="34" charset="0"/>
                    <a:cs typeface="Times New Roman" panose="02020603050405020304" pitchFamily="18" charset="0"/>
                  </a:rPr>
                  <a:t>Một</a:t>
                </a:r>
                <a:r>
                  <a:rPr lang="fr-FR" sz="2000" kern="100" dirty="0">
                    <a:latin typeface="Arial" panose="020B0604020202020204" pitchFamily="34" charset="0"/>
                    <a:ea typeface="Aptos" panose="020B0004020202020204" pitchFamily="34" charset="0"/>
                    <a:cs typeface="Times New Roman" panose="02020603050405020304" pitchFamily="18" charset="0"/>
                  </a:rPr>
                  <a:t> VTPT </a:t>
                </a:r>
                <a:r>
                  <a:rPr lang="fr-FR" sz="2000" kern="100" dirty="0" err="1">
                    <a:latin typeface="Arial" panose="020B0604020202020204" pitchFamily="34" charset="0"/>
                    <a:ea typeface="Aptos" panose="020B0004020202020204" pitchFamily="34" charset="0"/>
                    <a:cs typeface="Times New Roman" panose="02020603050405020304" pitchFamily="18" charset="0"/>
                  </a:rPr>
                  <a:t>của</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mặt</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phång</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fr-FR" sz="2000"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𝑃</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là </a:t>
                </a:r>
                <a14:m>
                  <m:oMath xmlns:m="http://schemas.openxmlformats.org/officeDocument/2006/math">
                    <m:r>
                      <a:rPr lang="fr-FR" sz="2000" kern="100">
                        <a:latin typeface="Cambria Math" panose="02040503050406030204" pitchFamily="18" charset="0"/>
                        <a:ea typeface="Aptos" panose="020B0004020202020204" pitchFamily="34" charset="0"/>
                        <a:cs typeface="Arial" panose="020B0604020202020204" pitchFamily="34" charset="0"/>
                      </a:rPr>
                      <m:t>(1;3;</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nên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phương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trình</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tham</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số</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của</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là</a:t>
                </a:r>
                <a:r>
                  <a:rPr lang="en-US" sz="2000" kern="100" dirty="0">
                    <a:latin typeface="Aptos" panose="020B0004020202020204" pitchFamily="34" charset="0"/>
                    <a:ea typeface="Aptos" panose="020B0004020202020204" pitchFamily="34" charset="0"/>
                    <a:cs typeface="Times New Roman" panose="02020603050405020304" pitchFamily="18" charset="0"/>
                  </a:rPr>
                  <a:t> </a:t>
                </a:r>
                <a14:m>
                  <m:oMath xmlns:m="http://schemas.openxmlformats.org/officeDocument/2006/math">
                    <m:d>
                      <m:dPr>
                        <m:begChr m:val="{"/>
                        <m:endChr m:val=""/>
                        <m:ctrlPr>
                          <a:rPr lang="en-US" sz="2000" i="1" kern="100">
                            <a:latin typeface="Cambria Math" panose="02040503050406030204" pitchFamily="18" charset="0"/>
                            <a:ea typeface="Aptos" panose="020B0004020202020204" pitchFamily="34" charset="0"/>
                            <a:cs typeface="Arial" panose="020B0604020202020204" pitchFamily="34" charset="0"/>
                          </a:rPr>
                        </m:ctrlPr>
                      </m:dPr>
                      <m:e>
                        <m:m>
                          <m:mPr>
                            <m:plcHide m:val="on"/>
                            <m:mcs>
                              <m:mc>
                                <m:mcPr>
                                  <m:count m:val="1"/>
                                  <m:mcJc m:val="center"/>
                                </m:mcPr>
                              </m:mc>
                            </m:mcs>
                            <m:ctrlPr>
                              <a:rPr lang="en-US" sz="2000" i="1" kern="100">
                                <a:latin typeface="Cambria Math" panose="02040503050406030204" pitchFamily="18" charset="0"/>
                                <a:ea typeface="Aptos" panose="020B0004020202020204" pitchFamily="34" charset="0"/>
                                <a:cs typeface="Arial" panose="020B0604020202020204" pitchFamily="34" charset="0"/>
                              </a:rPr>
                            </m:ctrlPr>
                          </m:mPr>
                          <m:mr>
                            <m:e>
                              <m:r>
                                <a:rPr lang="en-US" sz="2000" i="1" kern="100">
                                  <a:latin typeface="Cambria Math" panose="02040503050406030204" pitchFamily="18" charset="0"/>
                                  <a:ea typeface="Aptos" panose="020B0004020202020204" pitchFamily="34" charset="0"/>
                                  <a:cs typeface="Arial" panose="020B0604020202020204" pitchFamily="34" charset="0"/>
                                </a:rPr>
                                <m:t>𝑥</m:t>
                              </m:r>
                              <m:r>
                                <a:rPr lang="fr-FR" sz="2000" kern="100">
                                  <a:latin typeface="Cambria Math" panose="02040503050406030204" pitchFamily="18" charset="0"/>
                                  <a:ea typeface="Aptos" panose="020B0004020202020204" pitchFamily="34" charset="0"/>
                                  <a:cs typeface="Arial" panose="020B0604020202020204" pitchFamily="34" charset="0"/>
                                </a:rPr>
                                <m:t>=2+</m:t>
                              </m:r>
                              <m:r>
                                <a:rPr lang="en-US" sz="2000" i="1" kern="100">
                                  <a:latin typeface="Cambria Math" panose="02040503050406030204" pitchFamily="18" charset="0"/>
                                  <a:ea typeface="Aptos" panose="020B0004020202020204" pitchFamily="34" charset="0"/>
                                  <a:cs typeface="Arial" panose="020B0604020202020204" pitchFamily="34" charset="0"/>
                                </a:rPr>
                                <m:t>𝑡</m:t>
                              </m:r>
                            </m:e>
                          </m:mr>
                          <m:mr>
                            <m:e>
                              <m:r>
                                <a:rPr lang="en-US" sz="2000" i="1" kern="100">
                                  <a:latin typeface="Cambria Math" panose="02040503050406030204" pitchFamily="18" charset="0"/>
                                  <a:ea typeface="Aptos" panose="020B0004020202020204" pitchFamily="34" charset="0"/>
                                  <a:cs typeface="Arial" panose="020B0604020202020204" pitchFamily="34" charset="0"/>
                                </a:rPr>
                                <m:t>𝑦</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1+3</m:t>
                              </m:r>
                              <m:r>
                                <a:rPr lang="en-US" sz="2000" i="1" kern="100">
                                  <a:latin typeface="Cambria Math" panose="02040503050406030204" pitchFamily="18" charset="0"/>
                                  <a:ea typeface="Aptos" panose="020B0004020202020204" pitchFamily="34" charset="0"/>
                                  <a:cs typeface="Arial" panose="020B0604020202020204" pitchFamily="34" charset="0"/>
                                </a:rPr>
                                <m:t>𝑡</m:t>
                              </m:r>
                              <m:r>
                                <a:rPr lang="fr-FR" sz="2000" kern="100">
                                  <a:latin typeface="Cambria Math" panose="02040503050406030204" pitchFamily="18" charset="0"/>
                                  <a:ea typeface="Aptos" panose="020B0004020202020204" pitchFamily="34" charset="0"/>
                                  <a:cs typeface="Arial" panose="020B0604020202020204" pitchFamily="34" charset="0"/>
                                </a:rPr>
                                <m:t>;</m:t>
                              </m:r>
                              <m:r>
                                <m:rPr>
                                  <m:nor/>
                                </m:rPr>
                                <a:rPr lang="fr-FR" sz="2000" i="1" kern="100">
                                  <a:latin typeface="Arial" panose="020B0604020202020204" pitchFamily="34" charset="0"/>
                                  <a:ea typeface="Aptos" panose="020B0004020202020204" pitchFamily="34" charset="0"/>
                                  <a:cs typeface="Times New Roman" panose="02020603050405020304" pitchFamily="18" charset="0"/>
                                </a:rPr>
                                <m:t>  </m:t>
                              </m:r>
                              <m:r>
                                <a:rPr lang="fr-FR" sz="2000" kern="100">
                                  <a:latin typeface="Cambria Math" panose="02040503050406030204" pitchFamily="18" charset="0"/>
                                  <a:ea typeface="Aptos" panose="020B0004020202020204" pitchFamily="34" charset="0"/>
                                  <a:cs typeface="Arial" panose="020B0604020202020204" pitchFamily="34" charset="0"/>
                                </a:rPr>
                                <m:t>.</m:t>
                              </m:r>
                            </m:e>
                          </m:mr>
                          <m:mr>
                            <m:e>
                              <m:r>
                                <a:rPr lang="en-US" sz="2000" i="1" kern="100">
                                  <a:latin typeface="Cambria Math" panose="02040503050406030204" pitchFamily="18" charset="0"/>
                                  <a:ea typeface="Aptos" panose="020B0004020202020204" pitchFamily="34" charset="0"/>
                                  <a:cs typeface="Arial" panose="020B0604020202020204" pitchFamily="34" charset="0"/>
                                </a:rPr>
                                <m:t>𝑧</m:t>
                              </m:r>
                              <m:r>
                                <a:rPr lang="fr-FR" sz="2000" kern="100">
                                  <a:latin typeface="Cambria Math" panose="02040503050406030204" pitchFamily="18" charset="0"/>
                                  <a:ea typeface="Aptos" panose="020B0004020202020204" pitchFamily="34" charset="0"/>
                                  <a:cs typeface="Arial" panose="020B0604020202020204" pitchFamily="34" charset="0"/>
                                </a:rPr>
                                <m:t>=4</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en-US" sz="2000" i="1" kern="100">
                                  <a:latin typeface="Cambria Math" panose="02040503050406030204" pitchFamily="18" charset="0"/>
                                  <a:ea typeface="Aptos" panose="020B0004020202020204" pitchFamily="34" charset="0"/>
                                  <a:cs typeface="Arial" panose="020B0604020202020204" pitchFamily="34" charset="0"/>
                                </a:rPr>
                                <m:t>𝑡</m:t>
                              </m:r>
                            </m:e>
                          </m:mr>
                        </m:m>
                      </m:e>
                    </m:d>
                  </m:oMath>
                </a14:m>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chính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tắc</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Aptos" panose="020B0004020202020204" pitchFamily="34" charset="0"/>
                        <a:cs typeface="Arial" panose="020B0604020202020204" pitchFamily="34" charset="0"/>
                      </a:rPr>
                      <m:t>Δ</m:t>
                    </m:r>
                    <m:r>
                      <m:rPr>
                        <m:nor/>
                      </m:rPr>
                      <a:rPr lang="fr-FR" sz="2000" i="1">
                        <a:latin typeface="Arial" panose="020B0604020202020204" pitchFamily="34" charset="0"/>
                        <a:ea typeface="Aptos" panose="020B0004020202020204" pitchFamily="34" charset="0"/>
                      </a:rPr>
                      <m:t> </m:t>
                    </m:r>
                    <m:r>
                      <m:rPr>
                        <m:sty m:val="p"/>
                      </m:rPr>
                      <a:rPr lang="fr-FR" sz="2000">
                        <a:latin typeface="Cambria Math" panose="02040503050406030204" pitchFamily="18" charset="0"/>
                        <a:ea typeface="Aptos" panose="020B0004020202020204" pitchFamily="34" charset="0"/>
                        <a:cs typeface="Arial" panose="020B0604020202020204" pitchFamily="34" charset="0"/>
                      </a:rPr>
                      <m:t>l</m:t>
                    </m:r>
                    <m:r>
                      <m:rPr>
                        <m:nor/>
                      </m:rPr>
                      <a:rPr lang="fr-FR" sz="2000">
                        <a:latin typeface="Arial" panose="020B0604020202020204" pitchFamily="34" charset="0"/>
                        <a:ea typeface="Aptos" panose="020B0004020202020204" pitchFamily="34" charset="0"/>
                      </a:rPr>
                      <m:t>à</m:t>
                    </m:r>
                  </m:oMath>
                </a14:m>
                <a:r>
                  <a:rPr lang="fr-FR" sz="2000" dirty="0">
                    <a:latin typeface="Arial" panose="020B0604020202020204" pitchFamily="34" charset="0"/>
                    <a:ea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Aptos" panose="020B0004020202020204" pitchFamily="34" charset="0"/>
                            <a:cs typeface="Arial" panose="020B0604020202020204" pitchFamily="34" charset="0"/>
                          </a:rPr>
                          <m:t>𝑥</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num>
                      <m:den>
                        <m:r>
                          <a:rPr lang="fr-FR" sz="2000">
                            <a:latin typeface="Cambria Math" panose="02040503050406030204" pitchFamily="18" charset="0"/>
                            <a:ea typeface="Aptos" panose="020B0004020202020204" pitchFamily="34" charset="0"/>
                            <a:cs typeface="Arial" panose="020B0604020202020204" pitchFamily="34" charset="0"/>
                          </a:rPr>
                          <m:t>1</m:t>
                        </m:r>
                      </m:den>
                    </m:f>
                    <m:r>
                      <a:rPr lang="fr-FR" sz="2000">
                        <a:latin typeface="Cambria Math" panose="02040503050406030204" pitchFamily="18" charset="0"/>
                        <a:ea typeface="Aptos" panose="020B000402020202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Aptos" panose="020B0004020202020204" pitchFamily="34" charset="0"/>
                            <a:cs typeface="Arial" panose="020B0604020202020204" pitchFamily="34" charset="0"/>
                          </a:rPr>
                          <m:t>𝑦</m:t>
                        </m:r>
                        <m:r>
                          <a:rPr lang="fr-FR" sz="2000">
                            <a:latin typeface="Cambria Math" panose="02040503050406030204" pitchFamily="18" charset="0"/>
                            <a:ea typeface="Aptos" panose="020B0004020202020204" pitchFamily="34" charset="0"/>
                            <a:cs typeface="Arial" panose="020B0604020202020204" pitchFamily="34" charset="0"/>
                          </a:rPr>
                          <m:t>+1</m:t>
                        </m:r>
                      </m:num>
                      <m:den>
                        <m:r>
                          <a:rPr lang="fr-FR" sz="2000">
                            <a:latin typeface="Cambria Math" panose="02040503050406030204" pitchFamily="18" charset="0"/>
                            <a:ea typeface="Aptos" panose="020B0004020202020204" pitchFamily="34" charset="0"/>
                            <a:cs typeface="Arial" panose="020B0604020202020204" pitchFamily="34" charset="0"/>
                          </a:rPr>
                          <m:t>3</m:t>
                        </m:r>
                      </m:den>
                    </m:f>
                    <m:r>
                      <a:rPr lang="fr-FR" sz="2000">
                        <a:latin typeface="Cambria Math" panose="02040503050406030204" pitchFamily="18" charset="0"/>
                        <a:ea typeface="Aptos" panose="020B000402020202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Aptos" panose="020B0004020202020204" pitchFamily="34" charset="0"/>
                            <a:cs typeface="Arial" panose="020B0604020202020204" pitchFamily="34" charset="0"/>
                          </a:rPr>
                          <m:t>𝑧</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4</m:t>
                        </m:r>
                      </m:num>
                      <m:den>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den>
                    </m:f>
                  </m:oMath>
                </a14:m>
                <a:r>
                  <a:rPr lang="fr-FR" sz="2000" dirty="0">
                    <a:latin typeface="Arial" panose="020B0604020202020204" pitchFamily="34" charset="0"/>
                    <a:ea typeface="Times New Roman" panose="02020603050405020304" pitchFamily="18" charset="0"/>
                  </a:rPr>
                  <a:t>.</a:t>
                </a:r>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20AA7B2-B45D-8948-F969-95BC320DAC05}"/>
                  </a:ext>
                </a:extLst>
              </p:cNvPr>
              <p:cNvSpPr txBox="1">
                <a:spLocks noRot="1" noChangeAspect="1" noMove="1" noResize="1" noEditPoints="1" noAdjustHandles="1" noChangeArrowheads="1" noChangeShapeType="1" noTextEdit="1"/>
              </p:cNvSpPr>
              <p:nvPr/>
            </p:nvSpPr>
            <p:spPr>
              <a:xfrm>
                <a:off x="1753757" y="2362565"/>
                <a:ext cx="6119584" cy="2567306"/>
              </a:xfrm>
              <a:prstGeom prst="rect">
                <a:avLst/>
              </a:prstGeom>
              <a:blipFill>
                <a:blip r:embed="rId4"/>
                <a:stretch>
                  <a:fillRect l="-1096" r="-2092" b="-71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3637C61-ACB6-E06B-544E-6DB272B33D41}"/>
              </a:ext>
            </a:extLst>
          </p:cNvPr>
          <p:cNvSpPr txBox="1"/>
          <p:nvPr/>
        </p:nvSpPr>
        <p:spPr>
          <a:xfrm>
            <a:off x="489232" y="2454823"/>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p:spTree>
    <p:extLst>
      <p:ext uri="{BB962C8B-B14F-4D97-AF65-F5344CB8AC3E}">
        <p14:creationId xmlns:p14="http://schemas.microsoft.com/office/powerpoint/2010/main" val="126572764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4" name="TextBox 3">
            <a:extLst>
              <a:ext uri="{FF2B5EF4-FFF2-40B4-BE49-F238E27FC236}">
                <a16:creationId xmlns:a16="http://schemas.microsoft.com/office/drawing/2014/main" id="{ABC7DF2E-6E28-F86B-C8B1-4822557A5C51}"/>
              </a:ext>
            </a:extLst>
          </p:cNvPr>
          <p:cNvSpPr txBox="1"/>
          <p:nvPr/>
        </p:nvSpPr>
        <p:spPr>
          <a:xfrm>
            <a:off x="917682" y="451192"/>
            <a:ext cx="2086775" cy="1156416"/>
          </a:xfrm>
          <a:prstGeom prst="roundRect">
            <a:avLst/>
          </a:prstGeom>
          <a:solidFill>
            <a:srgbClr val="D1F3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lang="nl-NL" sz="2200" b="1" kern="1200" dirty="0">
                <a:latin typeface="+mj-lt"/>
                <a:ea typeface="+mn-ea"/>
                <a:cs typeface="Arial" panose="020B0604020202020204" pitchFamily="34" charset="0"/>
              </a:rPr>
              <a:t>5.13</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48</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9E0B29-77C7-A0C0-BCFE-CF9334FA2C13}"/>
                  </a:ext>
                </a:extLst>
              </p:cNvPr>
              <p:cNvSpPr txBox="1"/>
              <p:nvPr/>
            </p:nvSpPr>
            <p:spPr>
              <a:xfrm>
                <a:off x="3383348" y="352609"/>
                <a:ext cx="5282357" cy="1420325"/>
              </a:xfrm>
              <a:prstGeom prst="rect">
                <a:avLst/>
              </a:prstGeom>
              <a:noFill/>
            </p:spPr>
            <p:txBody>
              <a:bodyPr wrap="square">
                <a:spAutoFit/>
              </a:bodyPr>
              <a:lstStyle/>
              <a:p>
                <a:pPr algn="just">
                  <a:lnSpc>
                    <a:spcPct val="150000"/>
                  </a:lnSpc>
                </a:pPr>
                <a:r>
                  <a:rPr lang="pt-BR" sz="2000">
                    <a:latin typeface="Arial" panose="020B0604020202020204" pitchFamily="34" charset="0"/>
                    <a:ea typeface="Times New Roman" panose="02020603050405020304" pitchFamily="18" charset="0"/>
                  </a:rPr>
                  <a:t>Trong không gian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a:latin typeface="Arial" panose="020B0604020202020204" pitchFamily="34" charset="0"/>
                    <a:ea typeface="Times New Roman" panose="02020603050405020304" pitchFamily="18" charset="0"/>
                  </a:rPr>
                  <a:t>, viết các phương trình tham số và chính tắc của đường thẳng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oMath>
                </a14:m>
                <a:r>
                  <a:rPr lang="pt-BR" sz="2000">
                    <a:latin typeface="Arial" panose="020B0604020202020204" pitchFamily="34" charset="0"/>
                    <a:ea typeface="Times New Roman" panose="02020603050405020304" pitchFamily="18" charset="0"/>
                  </a:rPr>
                  <a:t> đi qua hai điểm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2</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3</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1</m:t>
                        </m:r>
                      </m:e>
                    </m:d>
                  </m:oMath>
                </a14:m>
                <a:r>
                  <a:rPr lang="pt-BR" sz="2000">
                    <a:latin typeface="Arial" panose="020B0604020202020204" pitchFamily="34" charset="0"/>
                    <a:ea typeface="Times New Roman" panose="02020603050405020304" pitchFamily="18" charset="0"/>
                  </a:rPr>
                  <a:t> và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4</m:t>
                        </m:r>
                      </m:e>
                    </m:d>
                  </m:oMath>
                </a14:m>
                <a:r>
                  <a:rPr lang="pt-BR" sz="2000">
                    <a:latin typeface="Arial" panose="020B0604020202020204" pitchFamily="34" charset="0"/>
                    <a:ea typeface="Times New Roman" panose="02020603050405020304" pitchFamily="18" charset="0"/>
                  </a:rPr>
                  <a:t>.</a:t>
                </a:r>
                <a:endParaRPr lang="vi-VN" sz="2000" dirty="0">
                  <a:latin typeface="+mn-lt"/>
                </a:endParaRPr>
              </a:p>
            </p:txBody>
          </p:sp>
        </mc:Choice>
        <mc:Fallback xmlns="">
          <p:sp>
            <p:nvSpPr>
              <p:cNvPr id="6" name="TextBox 5">
                <a:extLst>
                  <a:ext uri="{FF2B5EF4-FFF2-40B4-BE49-F238E27FC236}">
                    <a16:creationId xmlns:a16="http://schemas.microsoft.com/office/drawing/2014/main" id="{8C9E0B29-77C7-A0C0-BCFE-CF9334FA2C13}"/>
                  </a:ext>
                </a:extLst>
              </p:cNvPr>
              <p:cNvSpPr txBox="1">
                <a:spLocks noRot="1" noChangeAspect="1" noMove="1" noResize="1" noEditPoints="1" noAdjustHandles="1" noChangeArrowheads="1" noChangeShapeType="1" noTextEdit="1"/>
              </p:cNvSpPr>
              <p:nvPr/>
            </p:nvSpPr>
            <p:spPr>
              <a:xfrm>
                <a:off x="3383348" y="352609"/>
                <a:ext cx="5282357" cy="1420325"/>
              </a:xfrm>
              <a:prstGeom prst="rect">
                <a:avLst/>
              </a:prstGeom>
              <a:blipFill>
                <a:blip r:embed="rId3"/>
                <a:stretch>
                  <a:fillRect l="-1153" r="-2422" b="-68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BD37602-0AC8-8DD8-2410-9E6416E926E4}"/>
              </a:ext>
            </a:extLst>
          </p:cNvPr>
          <p:cNvSpPr txBox="1"/>
          <p:nvPr/>
        </p:nvSpPr>
        <p:spPr>
          <a:xfrm>
            <a:off x="346729" y="2171640"/>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666301-F82A-0DC1-9B9B-31E869800F80}"/>
                  </a:ext>
                </a:extLst>
              </p:cNvPr>
              <p:cNvSpPr txBox="1"/>
              <p:nvPr/>
            </p:nvSpPr>
            <p:spPr>
              <a:xfrm>
                <a:off x="1080655" y="2164900"/>
                <a:ext cx="7211292" cy="2688044"/>
              </a:xfrm>
              <a:prstGeom prst="rect">
                <a:avLst/>
              </a:prstGeom>
              <a:noFill/>
            </p:spPr>
            <p:txBody>
              <a:bodyPr wrap="square">
                <a:spAutoFit/>
              </a:bodyPr>
              <a:lstStyle/>
              <a:p>
                <a:pPr>
                  <a:lnSpc>
                    <a:spcPct val="150000"/>
                  </a:lnSpc>
                </a:pPr>
                <a14:m>
                  <m:oMath xmlns:m="http://schemas.openxmlformats.org/officeDocument/2006/math">
                    <m:acc>
                      <m:accPr>
                        <m:chr m:val="⃗"/>
                        <m:ctrlPr>
                          <a:rPr lang="en-US" sz="2000" i="1" smtClean="0">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𝐴𝐵</m:t>
                        </m:r>
                      </m:e>
                    </m:acc>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r>
                      <a:rPr lang="fr-FR" sz="2000">
                        <a:effectLst/>
                        <a:latin typeface="Cambria Math" panose="02040503050406030204" pitchFamily="18" charset="0"/>
                        <a:ea typeface="Aptos" panose="020B0004020202020204" pitchFamily="34" charset="0"/>
                        <a:cs typeface="Arial" panose="020B0604020202020204" pitchFamily="34" charset="0"/>
                      </a:rPr>
                      <m:t>)</m:t>
                    </m:r>
                  </m:oMath>
                </a14:m>
                <a:r>
                  <a:rPr lang="fr-FR" sz="2000" dirty="0">
                    <a:effectLst/>
                    <a:latin typeface="Arial" panose="020B0604020202020204" pitchFamily="34" charset="0"/>
                    <a:ea typeface="Aptos" panose="020B0004020202020204" pitchFamily="34" charset="0"/>
                  </a:rPr>
                  <a:t> là </a:t>
                </a:r>
                <a:r>
                  <a:rPr lang="fr-FR" sz="2000" dirty="0" err="1">
                    <a:effectLst/>
                    <a:latin typeface="Arial" panose="020B0604020202020204" pitchFamily="34" charset="0"/>
                    <a:ea typeface="Aptos" panose="020B0004020202020204" pitchFamily="34" charset="0"/>
                  </a:rPr>
                  <a:t>một</a:t>
                </a:r>
                <a:r>
                  <a:rPr lang="fr-FR" sz="2000" dirty="0">
                    <a:effectLst/>
                    <a:latin typeface="Arial" panose="020B0604020202020204" pitchFamily="34" charset="0"/>
                    <a:ea typeface="Aptos" panose="020B0004020202020204" pitchFamily="34" charset="0"/>
                  </a:rPr>
                  <a:t> VTCP </a:t>
                </a:r>
                <a:r>
                  <a:rPr lang="fr-FR" sz="2000" dirty="0" err="1">
                    <a:effectLst/>
                    <a:latin typeface="Arial" panose="020B0604020202020204" pitchFamily="34" charset="0"/>
                    <a:ea typeface="Aptos" panose="020B0004020202020204" pitchFamily="34" charset="0"/>
                  </a:rPr>
                  <a:t>của</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đường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thẳng</a:t>
                </a:r>
                <a:r>
                  <a:rPr lang="fr-FR" sz="2000" dirty="0">
                    <a:effectLst/>
                    <a:latin typeface="Arial" panose="020B0604020202020204" pitchFamily="34" charset="0"/>
                    <a:ea typeface="Aptos" panose="020B0004020202020204" pitchFamily="34" charset="0"/>
                  </a:rPr>
                  <a:t> </a:t>
                </a:r>
                <a14:m>
                  <m:oMath xmlns:m="http://schemas.openxmlformats.org/officeDocument/2006/math">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nên</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phương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trình</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tham</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só</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của</a:t>
                </a:r>
                <a:r>
                  <a:rPr lang="fr-FR" sz="2000" dirty="0">
                    <a:effectLst/>
                    <a:latin typeface="Arial" panose="020B0604020202020204" pitchFamily="34" charset="0"/>
                    <a:ea typeface="Aptos" panose="020B0004020202020204" pitchFamily="34" charset="0"/>
                  </a:rPr>
                  <a:t> </a:t>
                </a:r>
                <a14:m>
                  <m:oMath xmlns:m="http://schemas.openxmlformats.org/officeDocument/2006/math">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oMath>
                </a14:m>
                <a:r>
                  <a:rPr lang="fr-FR" sz="2000" dirty="0">
                    <a:effectLst/>
                    <a:latin typeface="Arial" panose="020B0604020202020204" pitchFamily="34" charset="0"/>
                    <a:ea typeface="Aptos" panose="020B0004020202020204" pitchFamily="34" charset="0"/>
                  </a:rPr>
                  <a:t> là </a:t>
                </a:r>
                <a14:m>
                  <m:oMath xmlns:m="http://schemas.openxmlformats.org/officeDocument/2006/math">
                    <m:d>
                      <m:dPr>
                        <m:begChr m:val="{"/>
                        <m:endChr m:val=""/>
                        <m:ctrlPr>
                          <a:rPr lang="en-US" sz="2000" i="1">
                            <a:effectLst/>
                            <a:latin typeface="Cambria Math" panose="02040503050406030204" pitchFamily="18" charset="0"/>
                            <a:cs typeface="Arial" panose="020B0604020202020204" pitchFamily="34" charset="0"/>
                          </a:rPr>
                        </m:ctrlPr>
                      </m:dPr>
                      <m:e>
                        <m:m>
                          <m:mPr>
                            <m:plcHide m:val="on"/>
                            <m:mcs>
                              <m:mc>
                                <m:mcPr>
                                  <m:count m:val="1"/>
                                  <m:mcJc m:val="center"/>
                                </m:mcPr>
                              </m:mc>
                            </m:mcs>
                            <m:ctrlPr>
                              <a:rPr lang="en-US" sz="2000" i="1">
                                <a:effectLst/>
                                <a:latin typeface="Cambria Math" panose="02040503050406030204" pitchFamily="18" charset="0"/>
                                <a:cs typeface="Arial" panose="020B0604020202020204" pitchFamily="34" charset="0"/>
                              </a:rPr>
                            </m:ctrlPr>
                          </m:mPr>
                          <m:mr>
                            <m:e>
                              <m:r>
                                <a:rPr lang="en-US" sz="2000" i="1">
                                  <a:effectLst/>
                                  <a:latin typeface="Cambria Math" panose="02040503050406030204" pitchFamily="18" charset="0"/>
                                  <a:ea typeface="Aptos" panose="020B0004020202020204" pitchFamily="34" charset="0"/>
                                  <a:cs typeface="Arial" panose="020B0604020202020204" pitchFamily="34" charset="0"/>
                                </a:rPr>
                                <m:t>𝑥</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en-US" sz="2000" i="1">
                                  <a:effectLst/>
                                  <a:latin typeface="Cambria Math" panose="02040503050406030204" pitchFamily="18" charset="0"/>
                                  <a:ea typeface="Aptos" panose="020B0004020202020204" pitchFamily="34" charset="0"/>
                                  <a:cs typeface="Arial" panose="020B0604020202020204" pitchFamily="34" charset="0"/>
                                </a:rPr>
                                <m:t>𝑡</m:t>
                              </m:r>
                            </m:e>
                          </m:mr>
                          <m:mr>
                            <m:e>
                              <m:r>
                                <a:rPr lang="en-US" sz="2000" i="1">
                                  <a:effectLst/>
                                  <a:latin typeface="Cambria Math" panose="02040503050406030204" pitchFamily="18" charset="0"/>
                                  <a:ea typeface="Aptos" panose="020B0004020202020204" pitchFamily="34" charset="0"/>
                                  <a:cs typeface="Arial" panose="020B0604020202020204" pitchFamily="34" charset="0"/>
                                </a:rPr>
                                <m:t>𝑦</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3</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r>
                                <a:rPr lang="en-US" sz="2000" i="1">
                                  <a:effectLst/>
                                  <a:latin typeface="Cambria Math" panose="02040503050406030204" pitchFamily="18" charset="0"/>
                                  <a:ea typeface="Aptos" panose="020B0004020202020204" pitchFamily="34" charset="0"/>
                                  <a:cs typeface="Arial" panose="020B0604020202020204" pitchFamily="34" charset="0"/>
                                </a:rPr>
                                <m:t>𝑡</m:t>
                              </m:r>
                            </m:e>
                          </m:mr>
                          <m:mr>
                            <m:e>
                              <m:r>
                                <a:rPr lang="en-US" sz="2000" i="1">
                                  <a:effectLst/>
                                  <a:latin typeface="Cambria Math" panose="02040503050406030204" pitchFamily="18" charset="0"/>
                                  <a:ea typeface="Aptos" panose="020B0004020202020204" pitchFamily="34" charset="0"/>
                                  <a:cs typeface="Arial" panose="020B0604020202020204" pitchFamily="34" charset="0"/>
                                </a:rPr>
                                <m:t>𝑧</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r>
                                <a:rPr lang="en-US" sz="2000" i="1">
                                  <a:effectLst/>
                                  <a:latin typeface="Cambria Math" panose="02040503050406030204" pitchFamily="18" charset="0"/>
                                  <a:ea typeface="Aptos" panose="020B0004020202020204" pitchFamily="34" charset="0"/>
                                  <a:cs typeface="Arial" panose="020B0604020202020204" pitchFamily="34" charset="0"/>
                                </a:rPr>
                                <m:t>𝑡</m:t>
                              </m:r>
                            </m:e>
                          </m:mr>
                        </m:m>
                      </m:e>
                    </m:d>
                  </m:oMath>
                </a14:m>
                <a:r>
                  <a:rPr lang="fr-FR" sz="2000" dirty="0">
                    <a:effectLst/>
                    <a:latin typeface="Arial" panose="020B0604020202020204" pitchFamily="34" charset="0"/>
                    <a:ea typeface="Aptos" panose="020B0004020202020204" pitchFamily="34" charset="0"/>
                  </a:rPr>
                  <a:t> ; </a:t>
                </a:r>
              </a:p>
              <a:p>
                <a:pPr>
                  <a:lnSpc>
                    <a:spcPct val="150000"/>
                  </a:lnSpc>
                </a:pPr>
                <a:r>
                  <a:rPr lang="fr-FR" sz="2000" dirty="0" err="1">
                    <a:effectLst/>
                    <a:latin typeface="Arial" panose="020B0604020202020204" pitchFamily="34" charset="0"/>
                    <a:ea typeface="Aptos" panose="020B0004020202020204" pitchFamily="34" charset="0"/>
                  </a:rPr>
                  <a:t>phương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trình</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chính</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tắc</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của</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đường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thẳng</a:t>
                </a:r>
                <a:r>
                  <a:rPr lang="fr-FR" sz="2000" dirty="0">
                    <a:effectLst/>
                    <a:latin typeface="Arial" panose="020B0604020202020204" pitchFamily="34" charset="0"/>
                    <a:ea typeface="Aptos" panose="020B0004020202020204" pitchFamily="34" charset="0"/>
                  </a:rPr>
                  <a:t> </a:t>
                </a:r>
                <a14:m>
                  <m:oMath xmlns:m="http://schemas.openxmlformats.org/officeDocument/2006/math">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oMath>
                </a14:m>
                <a:r>
                  <a:rPr lang="fr-FR" sz="2000" dirty="0">
                    <a:effectLst/>
                    <a:latin typeface="Arial" panose="020B0604020202020204" pitchFamily="34" charset="0"/>
                    <a:ea typeface="Aptos" panose="020B0004020202020204" pitchFamily="34" charset="0"/>
                  </a:rPr>
                  <a:t> là </a:t>
                </a:r>
                <a14:m>
                  <m:oMath xmlns:m="http://schemas.openxmlformats.org/officeDocument/2006/math">
                    <m:f>
                      <m:fPr>
                        <m:ctrlPr>
                          <a:rPr lang="en-US" sz="2000" i="1">
                            <a:effectLst/>
                            <a:latin typeface="Cambria Math" panose="02040503050406030204" pitchFamily="18" charset="0"/>
                            <a:cs typeface="Arial" panose="020B0604020202020204" pitchFamily="34" charset="0"/>
                          </a:rPr>
                        </m:ctrlPr>
                      </m:fPr>
                      <m:num>
                        <m:r>
                          <a:rPr lang="en-US" sz="2000" i="1">
                            <a:effectLst/>
                            <a:latin typeface="Cambria Math" panose="02040503050406030204" pitchFamily="18" charset="0"/>
                            <a:ea typeface="Aptos" panose="020B0004020202020204" pitchFamily="34" charset="0"/>
                            <a:cs typeface="Arial" panose="020B0604020202020204" pitchFamily="34" charset="0"/>
                          </a:rPr>
                          <m:t>𝑥</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num>
                      <m:den>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den>
                    </m:f>
                    <m:r>
                      <a:rPr lang="fr-FR" sz="2000">
                        <a:effectLst/>
                        <a:latin typeface="Cambria Math" panose="02040503050406030204" pitchFamily="18" charset="0"/>
                        <a:ea typeface="Aptos" panose="020B0004020202020204" pitchFamily="34" charset="0"/>
                        <a:cs typeface="Arial" panose="020B0604020202020204" pitchFamily="34" charset="0"/>
                      </a:rPr>
                      <m:t>=</m:t>
                    </m:r>
                    <m:f>
                      <m:fPr>
                        <m:ctrlPr>
                          <a:rPr lang="en-US" sz="2000" i="1">
                            <a:effectLst/>
                            <a:latin typeface="Cambria Math" panose="02040503050406030204" pitchFamily="18" charset="0"/>
                            <a:cs typeface="Arial" panose="020B0604020202020204" pitchFamily="34" charset="0"/>
                          </a:rPr>
                        </m:ctrlPr>
                      </m:fPr>
                      <m:num>
                        <m:r>
                          <a:rPr lang="en-US" sz="2000" i="1">
                            <a:effectLst/>
                            <a:latin typeface="Cambria Math" panose="02040503050406030204" pitchFamily="18" charset="0"/>
                            <a:ea typeface="Aptos" panose="020B0004020202020204" pitchFamily="34" charset="0"/>
                            <a:cs typeface="Arial" panose="020B0604020202020204" pitchFamily="34" charset="0"/>
                          </a:rPr>
                          <m:t>𝑦</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3</m:t>
                        </m:r>
                      </m:num>
                      <m:den>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den>
                    </m:f>
                    <m:r>
                      <a:rPr lang="fr-FR" sz="2000">
                        <a:effectLst/>
                        <a:latin typeface="Cambria Math" panose="02040503050406030204" pitchFamily="18" charset="0"/>
                        <a:ea typeface="Aptos" panose="020B0004020202020204" pitchFamily="34" charset="0"/>
                        <a:cs typeface="Arial" panose="020B0604020202020204" pitchFamily="34" charset="0"/>
                      </a:rPr>
                      <m:t>=</m:t>
                    </m:r>
                    <m:f>
                      <m:fPr>
                        <m:ctrlPr>
                          <a:rPr lang="en-US" sz="2000" i="1">
                            <a:effectLst/>
                            <a:latin typeface="Cambria Math" panose="02040503050406030204" pitchFamily="18" charset="0"/>
                            <a:cs typeface="Arial" panose="020B0604020202020204" pitchFamily="34" charset="0"/>
                          </a:rPr>
                        </m:ctrlPr>
                      </m:fPr>
                      <m:num>
                        <m:r>
                          <a:rPr lang="en-US" sz="2000" i="1">
                            <a:effectLst/>
                            <a:latin typeface="Cambria Math" panose="02040503050406030204" pitchFamily="18" charset="0"/>
                            <a:ea typeface="Aptos" panose="020B0004020202020204" pitchFamily="34" charset="0"/>
                            <a:cs typeface="Arial" panose="020B0604020202020204" pitchFamily="34" charset="0"/>
                          </a:rPr>
                          <m:t>𝑧</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num>
                      <m:den>
                        <m:r>
                          <a:rPr lang="fr-FR" sz="2000">
                            <a:effectLst/>
                            <a:latin typeface="Cambria Math" panose="02040503050406030204" pitchFamily="18" charset="0"/>
                            <a:ea typeface="Aptos" panose="020B0004020202020204" pitchFamily="34" charset="0"/>
                            <a:cs typeface="Arial" panose="020B0604020202020204" pitchFamily="34" charset="0"/>
                          </a:rPr>
                          <m:t>5</m:t>
                        </m:r>
                      </m:den>
                    </m:f>
                  </m:oMath>
                </a14:m>
                <a:r>
                  <a:rPr lang="fr-FR" sz="2000" dirty="0">
                    <a:effectLst/>
                    <a:latin typeface="Arial" panose="020B0604020202020204" pitchFamily="34" charset="0"/>
                    <a:ea typeface="Aptos" panose="020B0004020202020204" pitchFamily="34" charset="0"/>
                  </a:rPr>
                  <a:t>.</a:t>
                </a:r>
                <a:endParaRPr lang="en-US" sz="2000" dirty="0"/>
              </a:p>
            </p:txBody>
          </p:sp>
        </mc:Choice>
        <mc:Fallback xmlns="">
          <p:sp>
            <p:nvSpPr>
              <p:cNvPr id="5" name="TextBox 4">
                <a:extLst>
                  <a:ext uri="{FF2B5EF4-FFF2-40B4-BE49-F238E27FC236}">
                    <a16:creationId xmlns:a16="http://schemas.microsoft.com/office/drawing/2014/main" id="{04666301-F82A-0DC1-9B9B-31E869800F80}"/>
                  </a:ext>
                </a:extLst>
              </p:cNvPr>
              <p:cNvSpPr txBox="1">
                <a:spLocks noRot="1" noChangeAspect="1" noMove="1" noResize="1" noEditPoints="1" noAdjustHandles="1" noChangeArrowheads="1" noChangeShapeType="1" noTextEdit="1"/>
              </p:cNvSpPr>
              <p:nvPr/>
            </p:nvSpPr>
            <p:spPr>
              <a:xfrm>
                <a:off x="1080655" y="2164900"/>
                <a:ext cx="7211292" cy="2688044"/>
              </a:xfrm>
              <a:prstGeom prst="rect">
                <a:avLst/>
              </a:prstGeom>
              <a:blipFill>
                <a:blip r:embed="rId4"/>
                <a:stretch>
                  <a:fillRect l="-845" b="-454"/>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8" name="TextBox 17">
            <a:extLst>
              <a:ext uri="{FF2B5EF4-FFF2-40B4-BE49-F238E27FC236}">
                <a16:creationId xmlns:a16="http://schemas.microsoft.com/office/drawing/2014/main" id="{96D09B60-6272-E2FF-8CA8-17905A8FB278}"/>
              </a:ext>
            </a:extLst>
          </p:cNvPr>
          <p:cNvSpPr txBox="1"/>
          <p:nvPr/>
        </p:nvSpPr>
        <p:spPr>
          <a:xfrm>
            <a:off x="2939994" y="433727"/>
            <a:ext cx="3264011" cy="594560"/>
          </a:xfrm>
          <a:prstGeom prst="roundRect">
            <a:avLst/>
          </a:prstGeom>
          <a:solidFill>
            <a:srgbClr val="CEEB9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lang="nl-NL" sz="2200" b="1" kern="1200" dirty="0">
                <a:latin typeface="+mj-lt"/>
                <a:ea typeface="+mn-ea"/>
                <a:cs typeface="Arial" panose="020B0604020202020204" pitchFamily="34" charset="0"/>
              </a:rPr>
              <a:t>5.14</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48</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10AE43F-6BCD-3DC5-33A5-158872149C81}"/>
                  </a:ext>
                </a:extLst>
              </p:cNvPr>
              <p:cNvSpPr txBox="1"/>
              <p:nvPr/>
            </p:nvSpPr>
            <p:spPr>
              <a:xfrm>
                <a:off x="1570374" y="1273336"/>
                <a:ext cx="6540474" cy="3105081"/>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Trong không gian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cho hai đường thẳng:</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=1+2</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e>
                          <m:e>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i="1" kern="100">
                                <a:latin typeface="Cambria Math" panose="02040503050406030204" pitchFamily="18" charset="0"/>
                                <a:ea typeface="Times New Roman" panose="02020603050405020304" pitchFamily="18" charset="0"/>
                                <a:cs typeface="Arial" panose="020B0604020202020204" pitchFamily="34" charset="0"/>
                              </a:rPr>
                              <m:t>=2+3</m:t>
                            </m:r>
                            <m:r>
                              <a:rPr lang="en-US" sz="2000" i="1" kern="100">
                                <a:latin typeface="Cambria Math" panose="02040503050406030204" pitchFamily="18" charset="0"/>
                                <a:ea typeface="Times New Roman" panose="02020603050405020304" pitchFamily="18" charset="0"/>
                                <a:cs typeface="Arial" panose="020B0604020202020204" pitchFamily="34" charset="0"/>
                              </a:rPr>
                              <m:t>𝑡</m:t>
                            </m:r>
                          </m:e>
                        </m:eqAr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−8</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Chứng minh rằng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cắt nhau.</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r>
                  <a:rPr lang="pt-BR" sz="2000">
                    <a:latin typeface="Arial" panose="020B0604020202020204" pitchFamily="34" charset="0"/>
                    <a:ea typeface="Times New Roman" panose="02020603050405020304" pitchFamily="18" charset="0"/>
                  </a:rPr>
                  <a:t>b) Viết phương trình mặt phẳng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a:latin typeface="Arial" panose="020B0604020202020204" pitchFamily="34" charset="0"/>
                    <a:ea typeface="Times New Roman" panose="02020603050405020304" pitchFamily="18" charset="0"/>
                  </a:rPr>
                  <a:t> chứa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oMath>
                </a14:m>
                <a:r>
                  <a:rPr lang="pt-BR" sz="200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pt-BR" sz="2000">
                    <a:latin typeface="Arial" panose="020B0604020202020204" pitchFamily="34" charset="0"/>
                    <a:ea typeface="Times New Roman" panose="02020603050405020304" pitchFamily="18" charset="0"/>
                  </a:rPr>
                  <a:t>.</a:t>
                </a:r>
                <a:endParaRPr lang="vi-VN" sz="2000" dirty="0">
                  <a:latin typeface="+mn-lt"/>
                </a:endParaRPr>
              </a:p>
            </p:txBody>
          </p:sp>
        </mc:Choice>
        <mc:Fallback xmlns="">
          <p:sp>
            <p:nvSpPr>
              <p:cNvPr id="20" name="TextBox 19">
                <a:extLst>
                  <a:ext uri="{FF2B5EF4-FFF2-40B4-BE49-F238E27FC236}">
                    <a16:creationId xmlns:a16="http://schemas.microsoft.com/office/drawing/2014/main" id="{510AE43F-6BCD-3DC5-33A5-158872149C81}"/>
                  </a:ext>
                </a:extLst>
              </p:cNvPr>
              <p:cNvSpPr txBox="1">
                <a:spLocks noRot="1" noChangeAspect="1" noMove="1" noResize="1" noEditPoints="1" noAdjustHandles="1" noChangeArrowheads="1" noChangeShapeType="1" noTextEdit="1"/>
              </p:cNvSpPr>
              <p:nvPr/>
            </p:nvSpPr>
            <p:spPr>
              <a:xfrm>
                <a:off x="1570374" y="1273336"/>
                <a:ext cx="6540474" cy="3105081"/>
              </a:xfrm>
              <a:prstGeom prst="rect">
                <a:avLst/>
              </a:prstGeom>
              <a:blipFill>
                <a:blip r:embed="rId3"/>
                <a:stretch>
                  <a:fillRect l="-1025" b="-2750"/>
                </a:stretch>
              </a:blipFill>
            </p:spPr>
            <p:txBody>
              <a:bodyPr/>
              <a:lstStyle/>
              <a:p>
                <a:r>
                  <a:rPr lang="en-US">
                    <a:noFill/>
                  </a:rPr>
                  <a:t> </a:t>
                </a:r>
              </a:p>
            </p:txBody>
          </p:sp>
        </mc:Fallback>
      </mc:AlternateContent>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4" name="TextBox 3">
            <a:extLst>
              <a:ext uri="{FF2B5EF4-FFF2-40B4-BE49-F238E27FC236}">
                <a16:creationId xmlns:a16="http://schemas.microsoft.com/office/drawing/2014/main" id="{EB70CB11-60F1-5320-95E3-1ECE05F2D0FB}"/>
              </a:ext>
            </a:extLst>
          </p:cNvPr>
          <p:cNvSpPr txBox="1"/>
          <p:nvPr/>
        </p:nvSpPr>
        <p:spPr>
          <a:xfrm>
            <a:off x="394230" y="354715"/>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BC1E57-052A-275A-E698-7F145CA22D94}"/>
                  </a:ext>
                </a:extLst>
              </p:cNvPr>
              <p:cNvSpPr txBox="1"/>
              <p:nvPr/>
            </p:nvSpPr>
            <p:spPr>
              <a:xfrm>
                <a:off x="480950" y="918430"/>
                <a:ext cx="8182099" cy="3870355"/>
              </a:xfrm>
              <a:prstGeom prst="rect">
                <a:avLst/>
              </a:prstGeom>
              <a:noFill/>
            </p:spPr>
            <p:txBody>
              <a:bodyPr wrap="square">
                <a:spAutoFit/>
              </a:bodyPr>
              <a:lstStyle/>
              <a:p>
                <a:pPr algn="just">
                  <a:lnSpc>
                    <a:spcPct val="150000"/>
                  </a:lnSpc>
                </a:pPr>
                <a:r>
                  <a:rPr lang="fr-FR" sz="2000" dirty="0">
                    <a:effectLst/>
                    <a:latin typeface="Arial" panose="020B0604020202020204" pitchFamily="34" charset="0"/>
                    <a:ea typeface="Aptos" panose="020B0004020202020204" pitchFamily="34" charset="0"/>
                  </a:rPr>
                  <a:t>a) </a:t>
                </a:r>
                <a:r>
                  <a:rPr lang="fr-FR" sz="2000" dirty="0" err="1">
                    <a:effectLst/>
                    <a:latin typeface="Arial" panose="020B0604020202020204" pitchFamily="34" charset="0"/>
                    <a:ea typeface="Aptos" panose="020B0004020202020204" pitchFamily="34" charset="0"/>
                  </a:rPr>
                  <a:t>Đường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thả̉ng</a:t>
                </a:r>
                <a:r>
                  <a:rPr lang="fr-FR" sz="2000" dirty="0">
                    <a:effectLst/>
                    <a:latin typeface="Arial" panose="020B0604020202020204" pitchFamily="34" charset="0"/>
                    <a:ea typeface="Aptos" panose="020B0004020202020204" pitchFamily="34"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fr-FR" sz="2000">
                            <a:effectLst/>
                            <a:latin typeface="Cambria Math" panose="02040503050406030204" pitchFamily="18" charset="0"/>
                            <a:ea typeface="Aptos" panose="020B0004020202020204" pitchFamily="34" charset="0"/>
                            <a:cs typeface="Arial" panose="020B0604020202020204" pitchFamily="34" charset="0"/>
                          </a:rPr>
                          <m:t>1</m:t>
                        </m:r>
                      </m:sub>
                    </m:sSub>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đi</a:t>
                </a:r>
                <a:r>
                  <a:rPr lang="fr-FR" sz="2000" dirty="0">
                    <a:effectLst/>
                    <a:latin typeface="Arial" panose="020B0604020202020204" pitchFamily="34" charset="0"/>
                    <a:ea typeface="Aptos" panose="020B0004020202020204" pitchFamily="34" charset="0"/>
                  </a:rPr>
                  <a:t> qua </a:t>
                </a:r>
                <a14:m>
                  <m:oMath xmlns:m="http://schemas.openxmlformats.org/officeDocument/2006/math">
                    <m:r>
                      <a:rPr lang="en-US" sz="2000" i="1">
                        <a:effectLst/>
                        <a:latin typeface="Cambria Math" panose="02040503050406030204" pitchFamily="18" charset="0"/>
                        <a:ea typeface="Aptos" panose="020B0004020202020204" pitchFamily="34" charset="0"/>
                        <a:cs typeface="Arial" panose="020B0604020202020204" pitchFamily="34" charset="0"/>
                      </a:rPr>
                      <m:t>𝐴</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3</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a:effectLst/>
                        <a:latin typeface="Cambria Math" panose="02040503050406030204" pitchFamily="18" charset="0"/>
                        <a:ea typeface="Aptos" panose="020B0004020202020204" pitchFamily="34" charset="0"/>
                        <a:cs typeface="Arial" panose="020B0604020202020204" pitchFamily="34" charset="0"/>
                      </a:rPr>
                      <m:t>)</m:t>
                    </m:r>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và</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có</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một</a:t>
                </a:r>
                <a:r>
                  <a:rPr lang="fr-FR" sz="2000" dirty="0">
                    <a:effectLst/>
                    <a:latin typeface="Arial" panose="020B0604020202020204" pitchFamily="34" charset="0"/>
                    <a:ea typeface="Aptos" panose="020B0004020202020204" pitchFamily="34" charset="0"/>
                  </a:rPr>
                  <a:t> VTCP là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𝑢</m:t>
                        </m:r>
                      </m:e>
                    </m:acc>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3</m:t>
                    </m:r>
                    <m:r>
                      <a:rPr lang="fr-FR" sz="2000">
                        <a:effectLst/>
                        <a:latin typeface="Cambria Math" panose="02040503050406030204" pitchFamily="18" charset="0"/>
                        <a:ea typeface="Aptos" panose="020B0004020202020204" pitchFamily="34" charset="0"/>
                        <a:cs typeface="Arial" panose="020B0604020202020204" pitchFamily="34" charset="0"/>
                      </a:rPr>
                      <m:t>)</m:t>
                    </m:r>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đường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thẳng</a:t>
                </a:r>
                <a:r>
                  <a:rPr lang="fr-FR" sz="2000" dirty="0">
                    <a:effectLst/>
                    <a:latin typeface="Arial" panose="020B0604020202020204" pitchFamily="34" charset="0"/>
                    <a:ea typeface="Aptos" panose="020B0004020202020204" pitchFamily="34"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fr-FR" sz="2000">
                            <a:effectLst/>
                            <a:latin typeface="Cambria Math" panose="02040503050406030204" pitchFamily="18" charset="0"/>
                            <a:ea typeface="Aptos" panose="020B0004020202020204" pitchFamily="34" charset="0"/>
                            <a:cs typeface="Arial" panose="020B0604020202020204" pitchFamily="34" charset="0"/>
                          </a:rPr>
                          <m:t>2</m:t>
                        </m:r>
                      </m:sub>
                    </m:sSub>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đi</a:t>
                </a:r>
                <a:r>
                  <a:rPr lang="fr-FR" sz="2000" dirty="0">
                    <a:effectLst/>
                    <a:latin typeface="Arial" panose="020B0604020202020204" pitchFamily="34" charset="0"/>
                    <a:ea typeface="Aptos" panose="020B0004020202020204" pitchFamily="34" charset="0"/>
                  </a:rPr>
                  <a:t> qua </a:t>
                </a:r>
                <a14:m>
                  <m:oMath xmlns:m="http://schemas.openxmlformats.org/officeDocument/2006/math">
                    <m:r>
                      <a:rPr lang="en-US" sz="2000" i="1">
                        <a:effectLst/>
                        <a:latin typeface="Cambria Math" panose="02040503050406030204" pitchFamily="18" charset="0"/>
                        <a:ea typeface="Aptos" panose="020B0004020202020204" pitchFamily="34" charset="0"/>
                        <a:cs typeface="Arial" panose="020B0604020202020204" pitchFamily="34" charset="0"/>
                      </a:rPr>
                      <m:t>𝐵</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8</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a:effectLst/>
                        <a:latin typeface="Cambria Math" panose="02040503050406030204" pitchFamily="18" charset="0"/>
                        <a:ea typeface="Aptos" panose="020B0004020202020204" pitchFamily="34" charset="0"/>
                        <a:cs typeface="Arial" panose="020B0604020202020204" pitchFamily="34" charset="0"/>
                      </a:rPr>
                      <m:t>)</m:t>
                    </m:r>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và</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có</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một</a:t>
                </a:r>
                <a:r>
                  <a:rPr lang="fr-FR" sz="2000" dirty="0">
                    <a:effectLst/>
                    <a:latin typeface="Arial" panose="020B0604020202020204" pitchFamily="34" charset="0"/>
                    <a:ea typeface="Aptos" panose="020B0004020202020204" pitchFamily="34" charset="0"/>
                  </a:rPr>
                  <a:t> VTCP là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𝑣</m:t>
                        </m:r>
                      </m:e>
                    </m:acc>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a:effectLst/>
                        <a:latin typeface="Cambria Math" panose="02040503050406030204" pitchFamily="18" charset="0"/>
                        <a:ea typeface="Aptos" panose="020B0004020202020204" pitchFamily="34" charset="0"/>
                        <a:cs typeface="Arial" panose="020B0604020202020204" pitchFamily="34" charset="0"/>
                      </a:rPr>
                      <m:t>)</m:t>
                    </m:r>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Đặt</a:t>
                </a:r>
                <a:r>
                  <a:rPr lang="fr-FR" sz="2000" dirty="0">
                    <a:effectLst/>
                    <a:latin typeface="Arial" panose="020B0604020202020204" pitchFamily="34" charset="0"/>
                    <a:ea typeface="Aptos" panose="020B0004020202020204" pitchFamily="34" charset="0"/>
                  </a:rPr>
                  <a:t>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𝑛</m:t>
                        </m:r>
                      </m:e>
                    </m:acc>
                    <m:r>
                      <a:rPr lang="fr-F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𝑢</m:t>
                        </m:r>
                      </m:e>
                    </m:acc>
                    <m:r>
                      <a:rPr lang="fr-F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𝑣</m:t>
                        </m:r>
                      </m:e>
                    </m:acc>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7</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a:effectLst/>
                        <a:latin typeface="Cambria Math" panose="02040503050406030204" pitchFamily="18" charset="0"/>
                        <a:ea typeface="Aptos" panose="020B0004020202020204" pitchFamily="34" charset="0"/>
                        <a:cs typeface="Arial" panose="020B0604020202020204" pitchFamily="34" charset="0"/>
                      </a:rPr>
                      <m:t>)</m:t>
                    </m:r>
                  </m:oMath>
                </a14:m>
                <a:r>
                  <a:rPr lang="fr-FR" sz="2000" dirty="0">
                    <a:effectLst/>
                    <a:latin typeface="Arial" panose="020B0604020202020204" pitchFamily="34" charset="0"/>
                    <a:ea typeface="Aptos" panose="020B0004020202020204" pitchFamily="34" charset="0"/>
                  </a:rPr>
                  <a:t>.</a:t>
                </a:r>
              </a:p>
              <a:p>
                <a:pPr algn="just">
                  <a:lnSpc>
                    <a:spcPct val="150000"/>
                  </a:lnSpc>
                </a:pPr>
                <a:r>
                  <a:rPr lang="fr-FR" sz="2000" dirty="0">
                    <a:effectLst/>
                    <a:latin typeface="Arial" panose="020B0604020202020204" pitchFamily="34" charset="0"/>
                    <a:ea typeface="Aptos" panose="020B0004020202020204" pitchFamily="34" charset="0"/>
                  </a:rPr>
                  <a:t>Ta </a:t>
                </a:r>
                <a:r>
                  <a:rPr lang="fr-FR" sz="2000" dirty="0" err="1">
                    <a:effectLst/>
                    <a:latin typeface="Arial" panose="020B0604020202020204" pitchFamily="34" charset="0"/>
                    <a:ea typeface="Aptos" panose="020B0004020202020204" pitchFamily="34" charset="0"/>
                  </a:rPr>
                  <a:t>có</a:t>
                </a:r>
                <a:r>
                  <a:rPr lang="fr-FR" sz="2000" dirty="0">
                    <a:effectLst/>
                    <a:latin typeface="Arial" panose="020B0604020202020204" pitchFamily="34" charset="0"/>
                    <a:ea typeface="Aptos" panose="020B0004020202020204" pitchFamily="34" charset="0"/>
                  </a:rPr>
                  <a:t>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𝐴𝐵</m:t>
                        </m:r>
                      </m:e>
                    </m:acc>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7</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5</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0</m:t>
                    </m:r>
                    <m:r>
                      <a:rPr lang="fr-F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𝑛</m:t>
                        </m:r>
                      </m:e>
                    </m:acc>
                    <m:r>
                      <a:rPr lang="fr-F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𝐴𝐵</m:t>
                        </m:r>
                      </m:e>
                    </m:acc>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35</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35</m:t>
                    </m:r>
                    <m:r>
                      <a:rPr lang="fr-FR" sz="2000">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0</m:t>
                    </m:r>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mà</a:t>
                </a:r>
                <a:r>
                  <a:rPr lang="fr-FR" sz="2000" dirty="0">
                    <a:effectLst/>
                    <a:latin typeface="Arial" panose="020B0604020202020204" pitchFamily="34" charset="0"/>
                    <a:ea typeface="Aptos" panose="020B0004020202020204" pitchFamily="34" charset="0"/>
                  </a:rPr>
                  <a:t>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𝑢</m:t>
                        </m:r>
                      </m:e>
                    </m:acc>
                    <m:r>
                      <a:rPr lang="fr-F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𝑣</m:t>
                        </m:r>
                      </m:e>
                    </m:acc>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không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cùng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phương</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nên</a:t>
                </a:r>
                <a:r>
                  <a:rPr lang="fr-FR" sz="2000" dirty="0">
                    <a:effectLst/>
                    <a:latin typeface="Arial" panose="020B0604020202020204" pitchFamily="34" charset="0"/>
                    <a:ea typeface="Aptos" panose="020B0004020202020204" pitchFamily="34"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fr-FR" sz="2000">
                            <a:effectLst/>
                            <a:latin typeface="Cambria Math" panose="02040503050406030204" pitchFamily="18" charset="0"/>
                            <a:ea typeface="Aptos" panose="020B0004020202020204" pitchFamily="34" charset="0"/>
                            <a:cs typeface="Arial" panose="020B0604020202020204" pitchFamily="34" charset="0"/>
                          </a:rPr>
                          <m:t>1</m:t>
                        </m:r>
                      </m:sub>
                    </m:sSub>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và</a:t>
                </a:r>
                <a:r>
                  <a:rPr lang="fr-FR" sz="2000" dirty="0">
                    <a:effectLst/>
                    <a:latin typeface="Arial" panose="020B0604020202020204" pitchFamily="34" charset="0"/>
                    <a:ea typeface="Aptos" panose="020B0004020202020204" pitchFamily="34"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fr-FR" sz="2000">
                            <a:effectLst/>
                            <a:latin typeface="Cambria Math" panose="02040503050406030204" pitchFamily="18" charset="0"/>
                            <a:ea typeface="Aptos" panose="020B0004020202020204" pitchFamily="34" charset="0"/>
                            <a:cs typeface="Arial" panose="020B0604020202020204" pitchFamily="34" charset="0"/>
                          </a:rPr>
                          <m:t>2</m:t>
                        </m:r>
                      </m:sub>
                    </m:sSub>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cắt</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nhau</a:t>
                </a:r>
                <a:r>
                  <a:rPr lang="fr-FR" sz="2000" dirty="0">
                    <a:effectLst/>
                    <a:latin typeface="Arial" panose="020B0604020202020204" pitchFamily="34" charset="0"/>
                    <a:ea typeface="Aptos" panose="020B0004020202020204" pitchFamily="34" charset="0"/>
                  </a:rPr>
                  <a:t>.</a:t>
                </a:r>
              </a:p>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b)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Mặt</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phẳng</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chứa</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14:m>
                  <m:oMath xmlns:m="http://schemas.openxmlformats.org/officeDocument/2006/math">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ctrlPr>
                      </m:sSubPr>
                      <m:e>
                        <m:r>
                          <m:rPr>
                            <m:sty m:val="p"/>
                          </m:rPr>
                          <a:rPr kumimoji="0" lang="en-US" sz="2000" b="0" i="0"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Δ</m:t>
                        </m:r>
                      </m:e>
                      <m:sub>
                        <m:r>
                          <a:rPr kumimoji="0" lang="fr-FR" sz="2000" b="0" i="0"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1</m:t>
                        </m:r>
                      </m:sub>
                    </m:sSub>
                  </m:oMath>
                </a14:m>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và</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14:m>
                  <m:oMath xmlns:m="http://schemas.openxmlformats.org/officeDocument/2006/math">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ctrlPr>
                      </m:sSubPr>
                      <m:e>
                        <m:r>
                          <m:rPr>
                            <m:sty m:val="p"/>
                          </m:rPr>
                          <a:rPr kumimoji="0" lang="en-US" sz="2000" b="0" i="0"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Δ</m:t>
                        </m:r>
                      </m:e>
                      <m:sub>
                        <m:r>
                          <a:rPr kumimoji="0" lang="fr-FR" sz="2000" b="0" i="0"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2</m:t>
                        </m:r>
                      </m:sub>
                    </m:sSub>
                  </m:oMath>
                </a14:m>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nhận</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14:m>
                  <m:oMath xmlns:m="http://schemas.openxmlformats.org/officeDocument/2006/math">
                    <m:acc>
                      <m:accPr>
                        <m:chr m:val="⃗"/>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ctrlPr>
                      </m:acc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𝑛</m:t>
                        </m:r>
                      </m:e>
                    </m:acc>
                  </m:oMath>
                </a14:m>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làm</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một</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VTPT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và</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mặt</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phẳng</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đó</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đi</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qua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điểm</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nên</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phương</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trình</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mặt</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phẳng</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cần</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a:t>
                </a:r>
                <a:r>
                  <a:rPr kumimoji="0" lang="fr-FR"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tìm</a:t>
                </a:r>
                <a:r>
                  <a:rPr kumimoji="0" lang="fr-FR"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sym typeface="Arial"/>
                  </a:rPr>
                  <a:t> là:</a:t>
                </a:r>
                <a:endParaRPr kumimoji="0" lang="en-US"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5</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1</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7</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𝑦</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3</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1</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𝑧</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2</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0</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5</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𝑥</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7</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𝑦</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𝑧</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24</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m:t>
                    </m:r>
                    <m:r>
                      <a:rPr kumimoji="0" lang="fr-FR" sz="2000" b="0" i="0" u="none" strike="noStrike" kern="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Arial" panose="020B0604020202020204" pitchFamily="34" charset="0"/>
                        <a:sym typeface="Arial"/>
                      </a:rPr>
                      <m:t>0</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a:extLst>
                  <a:ext uri="{FF2B5EF4-FFF2-40B4-BE49-F238E27FC236}">
                    <a16:creationId xmlns:a16="http://schemas.microsoft.com/office/drawing/2014/main" id="{F9BC1E57-052A-275A-E698-7F145CA22D94}"/>
                  </a:ext>
                </a:extLst>
              </p:cNvPr>
              <p:cNvSpPr txBox="1">
                <a:spLocks noRot="1" noChangeAspect="1" noMove="1" noResize="1" noEditPoints="1" noAdjustHandles="1" noChangeArrowheads="1" noChangeShapeType="1" noTextEdit="1"/>
              </p:cNvSpPr>
              <p:nvPr/>
            </p:nvSpPr>
            <p:spPr>
              <a:xfrm>
                <a:off x="480950" y="918430"/>
                <a:ext cx="8182099" cy="3870355"/>
              </a:xfrm>
              <a:prstGeom prst="rect">
                <a:avLst/>
              </a:prstGeom>
              <a:blipFill>
                <a:blip r:embed="rId3"/>
                <a:stretch>
                  <a:fillRect l="-820" r="-1565" b="-189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171A0C8-0229-CF71-3EC0-562EAFDEA9EB}"/>
              </a:ext>
            </a:extLst>
          </p:cNvPr>
          <p:cNvPicPr>
            <a:picLocks noChangeAspect="1"/>
          </p:cNvPicPr>
          <p:nvPr/>
        </p:nvPicPr>
        <p:blipFill>
          <a:blip r:embed="rId4"/>
          <a:stretch>
            <a:fillRect/>
          </a:stretch>
        </p:blipFill>
        <p:spPr>
          <a:xfrm>
            <a:off x="86600" y="4740850"/>
            <a:ext cx="1592571" cy="402650"/>
          </a:xfrm>
          <a:prstGeom prst="rect">
            <a:avLst/>
          </a:prstGeom>
        </p:spPr>
      </p:pic>
    </p:spTree>
    <p:extLst>
      <p:ext uri="{BB962C8B-B14F-4D97-AF65-F5344CB8AC3E}">
        <p14:creationId xmlns:p14="http://schemas.microsoft.com/office/powerpoint/2010/main" val="1169737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5" name="TextBox 4">
            <a:extLst>
              <a:ext uri="{FF2B5EF4-FFF2-40B4-BE49-F238E27FC236}">
                <a16:creationId xmlns:a16="http://schemas.microsoft.com/office/drawing/2014/main" id="{A045D755-E676-2111-F54B-D97D4EE65C7D}"/>
              </a:ext>
            </a:extLst>
          </p:cNvPr>
          <p:cNvSpPr txBox="1"/>
          <p:nvPr/>
        </p:nvSpPr>
        <p:spPr>
          <a:xfrm>
            <a:off x="2853205" y="694403"/>
            <a:ext cx="3437585" cy="594560"/>
          </a:xfrm>
          <a:prstGeom prst="roundRect">
            <a:avLst/>
          </a:prstGeom>
          <a:solidFill>
            <a:srgbClr val="CEEB9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lang="nl-NL" sz="2200" b="1" kern="1200" dirty="0">
                <a:latin typeface="+mj-lt"/>
                <a:ea typeface="+mn-ea"/>
                <a:cs typeface="Arial" panose="020B0604020202020204" pitchFamily="34" charset="0"/>
              </a:rPr>
              <a:t>5.15</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48</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A9DE83D-3CB9-58C0-31E5-9F5CDD57D932}"/>
                  </a:ext>
                </a:extLst>
              </p:cNvPr>
              <p:cNvSpPr txBox="1"/>
              <p:nvPr/>
            </p:nvSpPr>
            <p:spPr>
              <a:xfrm>
                <a:off x="1420450" y="1387511"/>
                <a:ext cx="6303097" cy="3024995"/>
              </a:xfrm>
              <a:prstGeom prst="rect">
                <a:avLst/>
              </a:prstGeom>
              <a:noFill/>
            </p:spPr>
            <p:txBody>
              <a:bodyPr wrap="square">
                <a:spAutoFit/>
              </a:bodyPr>
              <a:lstStyle/>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Trong không gian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cho hai đường thẳng: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3</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3</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Chứng minh rằng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song song với nhau.</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2000">
                    <a:latin typeface="Arial" panose="020B0604020202020204" pitchFamily="34" charset="0"/>
                    <a:ea typeface="Times New Roman" panose="02020603050405020304" pitchFamily="18" charset="0"/>
                  </a:rPr>
                  <a:t>b) Viết phương trình mặt phẳng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a:latin typeface="Arial" panose="020B0604020202020204" pitchFamily="34" charset="0"/>
                    <a:ea typeface="Times New Roman" panose="02020603050405020304" pitchFamily="18" charset="0"/>
                  </a:rPr>
                  <a:t> chứa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i="1">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200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en-US" sz="2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2000">
                    <a:latin typeface="Arial" panose="020B0604020202020204" pitchFamily="34" charset="0"/>
                    <a:ea typeface="Times New Roman" panose="02020603050405020304" pitchFamily="18" charset="0"/>
                  </a:rPr>
                  <a:t>.</a:t>
                </a:r>
                <a:endParaRPr lang="en-US" sz="2000" kern="1200" dirty="0">
                  <a:solidFill>
                    <a:prstClr val="black"/>
                  </a:solidFill>
                  <a:latin typeface="+mn-lt"/>
                  <a:ea typeface="+mn-ea"/>
                  <a:cs typeface="Arial" panose="020B0604020202020204" pitchFamily="34" charset="0"/>
                </a:endParaRPr>
              </a:p>
            </p:txBody>
          </p:sp>
        </mc:Choice>
        <mc:Fallback xmlns="">
          <p:sp>
            <p:nvSpPr>
              <p:cNvPr id="10" name="TextBox 9">
                <a:extLst>
                  <a:ext uri="{FF2B5EF4-FFF2-40B4-BE49-F238E27FC236}">
                    <a16:creationId xmlns:a16="http://schemas.microsoft.com/office/drawing/2014/main" id="{6A9DE83D-3CB9-58C0-31E5-9F5CDD57D932}"/>
                  </a:ext>
                </a:extLst>
              </p:cNvPr>
              <p:cNvSpPr txBox="1">
                <a:spLocks noRot="1" noChangeAspect="1" noMove="1" noResize="1" noEditPoints="1" noAdjustHandles="1" noChangeArrowheads="1" noChangeShapeType="1" noTextEdit="1"/>
              </p:cNvSpPr>
              <p:nvPr/>
            </p:nvSpPr>
            <p:spPr>
              <a:xfrm>
                <a:off x="1420450" y="1387511"/>
                <a:ext cx="6303097" cy="3024995"/>
              </a:xfrm>
              <a:prstGeom prst="rect">
                <a:avLst/>
              </a:prstGeom>
              <a:blipFill>
                <a:blip r:embed="rId3"/>
                <a:stretch>
                  <a:fillRect l="-967" b="-2823"/>
                </a:stretch>
              </a:blipFill>
            </p:spPr>
            <p:txBody>
              <a:bodyPr/>
              <a:lstStyle/>
              <a:p>
                <a:r>
                  <a:rPr lang="en-US">
                    <a:noFill/>
                  </a:rPr>
                  <a:t> </a:t>
                </a:r>
              </a:p>
            </p:txBody>
          </p:sp>
        </mc:Fallback>
      </mc:AlternateContent>
    </p:spTree>
    <p:extLst>
      <p:ext uri="{BB962C8B-B14F-4D97-AF65-F5344CB8AC3E}">
        <p14:creationId xmlns:p14="http://schemas.microsoft.com/office/powerpoint/2010/main" val="19237575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FE7DB7-0279-0BB3-1B61-589D81A46E27}"/>
                  </a:ext>
                </a:extLst>
              </p:cNvPr>
              <p:cNvSpPr txBox="1"/>
              <p:nvPr/>
            </p:nvSpPr>
            <p:spPr>
              <a:xfrm>
                <a:off x="557965" y="571629"/>
                <a:ext cx="8229776" cy="4309000"/>
              </a:xfrm>
              <a:prstGeom prst="rect">
                <a:avLst/>
              </a:prstGeom>
              <a:noFill/>
            </p:spPr>
            <p:txBody>
              <a:bodyPr wrap="square">
                <a:spAutoFit/>
              </a:bodyPr>
              <a:lstStyle/>
              <a:p>
                <a:pPr algn="just">
                  <a:lnSpc>
                    <a:spcPct val="150000"/>
                  </a:lnSpc>
                  <a:spcBef>
                    <a:spcPts val="600"/>
                  </a:spcBef>
                  <a:spcAft>
                    <a:spcPts val="800"/>
                  </a:spcAft>
                </a:pPr>
                <a:r>
                  <a:rPr lang="fr-FR" sz="2000" kern="100" dirty="0">
                    <a:latin typeface="Arial" panose="020B0604020202020204" pitchFamily="34" charset="0"/>
                    <a:ea typeface="Aptos" panose="020B0004020202020204" pitchFamily="34" charset="0"/>
                    <a:cs typeface="Times New Roman" panose="02020603050405020304" pitchFamily="18" charset="0"/>
                  </a:rPr>
                  <a:t>a) </a:t>
                </a:r>
                <a:r>
                  <a:rPr lang="fr-FR" sz="2000" kern="100" dirty="0" err="1">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thẳng</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fr-FR" sz="2000" kern="100">
                            <a:latin typeface="Cambria Math" panose="02040503050406030204" pitchFamily="18" charset="0"/>
                            <a:ea typeface="Aptos" panose="020B0004020202020204" pitchFamily="34" charset="0"/>
                            <a:cs typeface="Arial" panose="020B0604020202020204" pitchFamily="34" charset="0"/>
                          </a:rPr>
                          <m:t>1</m:t>
                        </m:r>
                      </m:sub>
                    </m:sSub>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đi</a:t>
                </a:r>
                <a:r>
                  <a:rPr lang="fr-FR" sz="2000" kern="100" dirty="0">
                    <a:latin typeface="Arial" panose="020B0604020202020204" pitchFamily="34" charset="0"/>
                    <a:ea typeface="Aptos" panose="020B0004020202020204" pitchFamily="34" charset="0"/>
                    <a:cs typeface="Times New Roman" panose="02020603050405020304" pitchFamily="18" charset="0"/>
                  </a:rPr>
                  <a:t> qua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𝐴</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3</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2</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và</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có</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một</a:t>
                </a:r>
                <a:r>
                  <a:rPr lang="fr-FR" sz="2000" kern="100" dirty="0">
                    <a:latin typeface="Arial" panose="020B0604020202020204" pitchFamily="34" charset="0"/>
                    <a:ea typeface="Aptos" panose="020B0004020202020204" pitchFamily="34" charset="0"/>
                    <a:cs typeface="Times New Roman" panose="02020603050405020304" pitchFamily="18" charset="0"/>
                  </a:rPr>
                  <a:t> VTCP là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3</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2</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thẳng</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fr-FR" sz="2000" kern="100">
                            <a:latin typeface="Cambria Math" panose="02040503050406030204" pitchFamily="18" charset="0"/>
                            <a:ea typeface="Aptos" panose="020B0004020202020204" pitchFamily="34" charset="0"/>
                            <a:cs typeface="Arial" panose="020B0604020202020204" pitchFamily="34" charset="0"/>
                          </a:rPr>
                          <m:t>2</m:t>
                        </m:r>
                      </m:sub>
                    </m:sSub>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đi</a:t>
                </a:r>
                <a:r>
                  <a:rPr lang="fr-FR" sz="2000" kern="100" dirty="0">
                    <a:latin typeface="Arial" panose="020B0604020202020204" pitchFamily="34" charset="0"/>
                    <a:ea typeface="Aptos" panose="020B0004020202020204" pitchFamily="34" charset="0"/>
                    <a:cs typeface="Times New Roman" panose="02020603050405020304" pitchFamily="18" charset="0"/>
                  </a:rPr>
                  <a:t> qua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𝐵</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0</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và</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có</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một</a:t>
                </a:r>
                <a:r>
                  <a:rPr lang="fr-FR" sz="2000" kern="100" dirty="0">
                    <a:latin typeface="Arial" panose="020B0604020202020204" pitchFamily="34" charset="0"/>
                    <a:ea typeface="Aptos" panose="020B0004020202020204" pitchFamily="34" charset="0"/>
                    <a:cs typeface="Times New Roman" panose="02020603050405020304" pitchFamily="18" charset="0"/>
                  </a:rPr>
                  <a:t> VTCP là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𝑣</m:t>
                        </m:r>
                      </m:e>
                    </m:acc>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3</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2</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fr-FR" sz="2000" kern="100" dirty="0">
                    <a:latin typeface="Arial" panose="020B0604020202020204" pitchFamily="34" charset="0"/>
                    <a:ea typeface="Aptos" panose="020B0004020202020204" pitchFamily="34" charset="0"/>
                    <a:cs typeface="Times New Roman" panose="02020603050405020304" pitchFamily="18" charset="0"/>
                  </a:rPr>
                  <a:t>Ta </a:t>
                </a:r>
                <a:r>
                  <a:rPr lang="fr-FR" sz="2000" kern="100" dirty="0" err="1">
                    <a:latin typeface="Arial" panose="020B0604020202020204" pitchFamily="34" charset="0"/>
                    <a:ea typeface="Aptos" panose="020B0004020202020204" pitchFamily="34" charset="0"/>
                    <a:cs typeface="Times New Roman" panose="02020603050405020304" pitchFamily="18" charset="0"/>
                  </a:rPr>
                  <a:t>có</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𝐴𝐵</m:t>
                        </m:r>
                      </m:e>
                    </m:acc>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0</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4</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2</m:t>
                    </m:r>
                    <m:r>
                      <a:rPr lang="fr-F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r>
                      <a:rPr lang="fr-F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𝑣</m:t>
                        </m:r>
                      </m:e>
                    </m:acc>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và</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𝐴𝐵</m:t>
                        </m:r>
                      </m:e>
                    </m:acc>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không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cùng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phương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với</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nên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hai</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thẳng</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fr-FR" sz="2000" kern="100">
                            <a:latin typeface="Cambria Math" panose="02040503050406030204" pitchFamily="18" charset="0"/>
                            <a:ea typeface="Aptos" panose="020B0004020202020204" pitchFamily="34" charset="0"/>
                            <a:cs typeface="Arial" panose="020B0604020202020204" pitchFamily="34" charset="0"/>
                          </a:rPr>
                          <m:t>1</m:t>
                        </m:r>
                      </m:sub>
                    </m:sSub>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và</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latin typeface="Cambria Math" panose="02040503050406030204" pitchFamily="18" charset="0"/>
                            <a:ea typeface="Aptos" panose="020B0004020202020204" pitchFamily="34" charset="0"/>
                            <a:cs typeface="Arial" panose="020B0604020202020204" pitchFamily="34" charset="0"/>
                          </a:rPr>
                          <m:t>Δ</m:t>
                        </m:r>
                      </m:e>
                      <m:sub>
                        <m:r>
                          <a:rPr lang="fr-FR" sz="2000" kern="100">
                            <a:latin typeface="Cambria Math" panose="02040503050406030204" pitchFamily="18" charset="0"/>
                            <a:ea typeface="Aptos" panose="020B0004020202020204" pitchFamily="34" charset="0"/>
                            <a:cs typeface="Arial" panose="020B0604020202020204" pitchFamily="34" charset="0"/>
                          </a:rPr>
                          <m:t>2</m:t>
                        </m:r>
                      </m:sub>
                    </m:sSub>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song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song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với</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nhau</a:t>
                </a:r>
                <a:r>
                  <a:rPr lang="fr-FR"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Bef>
                    <a:spcPts val="600"/>
                  </a:spcBef>
                  <a:spcAft>
                    <a:spcPts val="800"/>
                  </a:spcAft>
                </a:pPr>
                <a:r>
                  <a:rPr lang="fr-FR" sz="2000" kern="100" dirty="0">
                    <a:latin typeface="Arial" panose="020B0604020202020204" pitchFamily="34" charset="0"/>
                    <a:ea typeface="Aptos" panose="020B0004020202020204" pitchFamily="34" charset="0"/>
                    <a:cs typeface="Times New Roman" panose="02020603050405020304" pitchFamily="18" charset="0"/>
                  </a:rPr>
                  <a:t>b) </a:t>
                </a:r>
                <a:r>
                  <a:rPr lang="fr-FR" sz="2000" kern="100" dirty="0" err="1">
                    <a:latin typeface="Arial" panose="020B0604020202020204" pitchFamily="34" charset="0"/>
                    <a:ea typeface="Aptos" panose="020B0004020202020204" pitchFamily="34" charset="0"/>
                    <a:cs typeface="Times New Roman" panose="02020603050405020304" pitchFamily="18" charset="0"/>
                  </a:rPr>
                  <a:t>Đặt</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𝑛</m:t>
                        </m:r>
                      </m:e>
                    </m:acc>
                    <m:r>
                      <a:rPr lang="fr-F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𝑢</m:t>
                        </m:r>
                      </m:e>
                    </m:acc>
                    <m:r>
                      <a:rPr lang="fr-F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𝐴𝐵</m:t>
                        </m:r>
                      </m:e>
                    </m:acc>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6</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2</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fr-FR" sz="2000" dirty="0" err="1">
                    <a:latin typeface="Arial" panose="020B0604020202020204" pitchFamily="34" charset="0"/>
                    <a:ea typeface="Aptos" panose="020B0004020202020204" pitchFamily="34" charset="0"/>
                  </a:rPr>
                  <a:t>Mặt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phẳng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chứa</a:t>
                </a:r>
                <a:r>
                  <a:rPr lang="fr-FR"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fr-FR" sz="2000">
                            <a:latin typeface="Cambria Math" panose="02040503050406030204" pitchFamily="18" charset="0"/>
                            <a:ea typeface="Aptos" panose="020B0004020202020204" pitchFamily="34" charset="0"/>
                            <a:cs typeface="Arial" panose="020B0604020202020204" pitchFamily="34" charset="0"/>
                          </a:rPr>
                          <m:t>1</m:t>
                        </m:r>
                      </m:sub>
                    </m:sSub>
                  </m:oMath>
                </a14:m>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và</a:t>
                </a:r>
                <a:r>
                  <a:rPr lang="fr-FR" sz="2000" dirty="0">
                    <a:latin typeface="Arial" panose="020B0604020202020204" pitchFamily="34" charset="0"/>
                    <a:ea typeface="Aptos" panose="020B0004020202020204" pitchFamily="34" charset="0"/>
                  </a:rPr>
                  <a:t> </a:t>
                </a:r>
                <a14:m>
                  <m:oMath xmlns:m="http://schemas.openxmlformats.org/officeDocument/2006/math">
                    <m:sSub>
                      <m:sSubPr>
                        <m:ctrlPr>
                          <a:rPr lang="en-US" sz="2000" i="1">
                            <a:latin typeface="Cambria Math" panose="02040503050406030204" pitchFamily="18" charset="0"/>
                            <a:cs typeface="Arial" panose="020B0604020202020204" pitchFamily="34" charset="0"/>
                          </a:rPr>
                        </m:ctrlPr>
                      </m:sSubPr>
                      <m:e>
                        <m:r>
                          <m:rPr>
                            <m:sty m:val="p"/>
                          </m:rPr>
                          <a:rPr lang="en-US" sz="2000">
                            <a:latin typeface="Cambria Math" panose="02040503050406030204" pitchFamily="18" charset="0"/>
                            <a:ea typeface="Aptos" panose="020B0004020202020204" pitchFamily="34" charset="0"/>
                            <a:cs typeface="Arial" panose="020B0604020202020204" pitchFamily="34" charset="0"/>
                          </a:rPr>
                          <m:t>Δ</m:t>
                        </m:r>
                      </m:e>
                      <m:sub>
                        <m:r>
                          <a:rPr lang="fr-FR" sz="2000">
                            <a:latin typeface="Cambria Math" panose="02040503050406030204" pitchFamily="18" charset="0"/>
                            <a:ea typeface="Aptos" panose="020B0004020202020204" pitchFamily="34" charset="0"/>
                            <a:cs typeface="Arial" panose="020B0604020202020204" pitchFamily="34" charset="0"/>
                          </a:rPr>
                          <m:t>2</m:t>
                        </m:r>
                      </m:sub>
                    </m:sSub>
                  </m:oMath>
                </a14:m>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nhận</a:t>
                </a:r>
                <a:r>
                  <a:rPr lang="fr-FR"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ea typeface="Aptos" panose="020B0004020202020204" pitchFamily="34" charset="0"/>
                            <a:cs typeface="Arial" panose="020B0604020202020204" pitchFamily="34" charset="0"/>
                          </a:rPr>
                          <m:t>𝑛</m:t>
                        </m:r>
                      </m:e>
                    </m:acc>
                  </m:oMath>
                </a14:m>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làm</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một</a:t>
                </a:r>
                <a:r>
                  <a:rPr lang="fr-FR" sz="2000" dirty="0">
                    <a:latin typeface="Arial" panose="020B0604020202020204" pitchFamily="34" charset="0"/>
                    <a:ea typeface="Aptos" panose="020B0004020202020204" pitchFamily="34" charset="0"/>
                  </a:rPr>
                  <a:t> VTPT </a:t>
                </a:r>
                <a:r>
                  <a:rPr lang="fr-FR" sz="2000" dirty="0" err="1">
                    <a:latin typeface="Arial" panose="020B0604020202020204" pitchFamily="34" charset="0"/>
                    <a:ea typeface="Aptos" panose="020B0004020202020204" pitchFamily="34" charset="0"/>
                  </a:rPr>
                  <a:t>và</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mặt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phẳng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đó</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đi</a:t>
                </a:r>
                <a:r>
                  <a:rPr lang="fr-FR" sz="2000" dirty="0">
                    <a:latin typeface="Arial" panose="020B0604020202020204" pitchFamily="34" charset="0"/>
                    <a:ea typeface="Aptos" panose="020B0004020202020204" pitchFamily="34" charset="0"/>
                  </a:rPr>
                  <a:t> qua </a:t>
                </a:r>
                <a:r>
                  <a:rPr lang="fr-FR" sz="2000" dirty="0" err="1">
                    <a:latin typeface="Arial" panose="020B0604020202020204" pitchFamily="34" charset="0"/>
                    <a:ea typeface="Aptos" panose="020B0004020202020204" pitchFamily="34" charset="0"/>
                  </a:rPr>
                  <a:t>điểm</a:t>
                </a:r>
                <a:r>
                  <a:rPr lang="fr-FR" sz="2000" dirty="0">
                    <a:latin typeface="Arial" panose="020B0604020202020204" pitchFamily="34" charset="0"/>
                    <a:ea typeface="Aptos" panose="020B0004020202020204" pitchFamily="34" charset="0"/>
                  </a:rPr>
                  <a:t> </a:t>
                </a:r>
                <a14:m>
                  <m:oMath xmlns:m="http://schemas.openxmlformats.org/officeDocument/2006/math">
                    <m:r>
                      <a:rPr lang="en-US" sz="2000" i="1">
                        <a:latin typeface="Cambria Math" panose="02040503050406030204" pitchFamily="18" charset="0"/>
                        <a:ea typeface="Aptos" panose="020B0004020202020204" pitchFamily="34" charset="0"/>
                        <a:cs typeface="Arial" panose="020B0604020202020204" pitchFamily="34" charset="0"/>
                      </a:rPr>
                      <m:t>𝐴</m:t>
                    </m:r>
                  </m:oMath>
                </a14:m>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nên</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phương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trình</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mặt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phẳng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cần</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tìm</a:t>
                </a:r>
                <a:r>
                  <a:rPr lang="fr-FR" sz="2000" dirty="0">
                    <a:latin typeface="Arial" panose="020B0604020202020204" pitchFamily="34" charset="0"/>
                    <a:ea typeface="Aptos" panose="020B0004020202020204" pitchFamily="34" charset="0"/>
                  </a:rPr>
                  <a:t> là:</a:t>
                </a:r>
              </a:p>
              <a:p>
                <a:pPr algn="ctr">
                  <a:lnSpc>
                    <a:spcPct val="150000"/>
                  </a:lnSpc>
                </a:pPr>
                <a14:m>
                  <m:oMath xmlns:m="http://schemas.openxmlformats.org/officeDocument/2006/math">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𝑥</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𝑦</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3</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𝑧</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0</m:t>
                    </m:r>
                    <m:r>
                      <a:rPr lang="fr-FR"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𝑥</m:t>
                    </m:r>
                    <m:r>
                      <a:rPr lang="fr-FR" sz="2000">
                        <a:latin typeface="Cambria Math" panose="02040503050406030204" pitchFamily="18" charset="0"/>
                        <a:ea typeface="Aptos" panose="020B0004020202020204" pitchFamily="34" charset="0"/>
                        <a:cs typeface="Arial" panose="020B0604020202020204" pitchFamily="34" charset="0"/>
                      </a:rPr>
                      <m:t>+</m:t>
                    </m:r>
                    <m:r>
                      <a:rPr lang="en-US" sz="2000" i="1">
                        <a:latin typeface="Cambria Math" panose="02040503050406030204" pitchFamily="18" charset="0"/>
                        <a:ea typeface="Aptos" panose="020B0004020202020204" pitchFamily="34" charset="0"/>
                        <a:cs typeface="Arial" panose="020B0604020202020204" pitchFamily="34" charset="0"/>
                      </a:rPr>
                      <m:t>𝑦</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en-US" sz="2000" i="1">
                        <a:latin typeface="Cambria Math" panose="02040503050406030204" pitchFamily="18" charset="0"/>
                        <a:ea typeface="Aptos" panose="020B0004020202020204" pitchFamily="34" charset="0"/>
                        <a:cs typeface="Arial" panose="020B0604020202020204" pitchFamily="34" charset="0"/>
                      </a:rPr>
                      <m:t>𝑧</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0</m:t>
                    </m:r>
                  </m:oMath>
                </a14:m>
                <a:r>
                  <a:rPr lang="fr-FR" sz="2000" dirty="0">
                    <a:latin typeface="Arial" panose="020B0604020202020204" pitchFamily="34" charset="0"/>
                    <a:ea typeface="Aptos" panose="020B0004020202020204" pitchFamily="34" charset="0"/>
                  </a:rPr>
                  <a:t>.</a:t>
                </a:r>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FFE7DB7-0279-0BB3-1B61-589D81A46E27}"/>
                  </a:ext>
                </a:extLst>
              </p:cNvPr>
              <p:cNvSpPr txBox="1">
                <a:spLocks noRot="1" noChangeAspect="1" noMove="1" noResize="1" noEditPoints="1" noAdjustHandles="1" noChangeArrowheads="1" noChangeShapeType="1" noTextEdit="1"/>
              </p:cNvSpPr>
              <p:nvPr/>
            </p:nvSpPr>
            <p:spPr>
              <a:xfrm>
                <a:off x="557965" y="571629"/>
                <a:ext cx="8229776" cy="4309000"/>
              </a:xfrm>
              <a:prstGeom prst="rect">
                <a:avLst/>
              </a:prstGeom>
              <a:blipFill>
                <a:blip r:embed="rId3"/>
                <a:stretch>
                  <a:fillRect l="-815" r="-1556" b="-169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5B7AB69-26CC-2E15-6C10-17879A2C806D}"/>
              </a:ext>
            </a:extLst>
          </p:cNvPr>
          <p:cNvSpPr txBox="1"/>
          <p:nvPr/>
        </p:nvSpPr>
        <p:spPr>
          <a:xfrm>
            <a:off x="4305890" y="17151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5" name="TextBox 4">
            <a:extLst>
              <a:ext uri="{FF2B5EF4-FFF2-40B4-BE49-F238E27FC236}">
                <a16:creationId xmlns:a16="http://schemas.microsoft.com/office/drawing/2014/main" id="{7BDB3EBB-C815-6246-55D2-1968325ED718}"/>
              </a:ext>
            </a:extLst>
          </p:cNvPr>
          <p:cNvSpPr txBox="1"/>
          <p:nvPr/>
        </p:nvSpPr>
        <p:spPr>
          <a:xfrm>
            <a:off x="357135" y="440530"/>
            <a:ext cx="1916781" cy="1156416"/>
          </a:xfrm>
          <a:prstGeom prst="roundRect">
            <a:avLst/>
          </a:prstGeom>
          <a:solidFill>
            <a:srgbClr val="D1F3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lang="nl-NL" sz="2200" b="1" kern="1200" dirty="0">
                <a:latin typeface="+mj-lt"/>
                <a:ea typeface="+mn-ea"/>
                <a:cs typeface="Arial" panose="020B0604020202020204" pitchFamily="34" charset="0"/>
              </a:rPr>
              <a:t>5.16</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SGK – tr.</a:t>
            </a:r>
            <a:r>
              <a:rPr lang="nl-NL" sz="2200" b="1" kern="1200" noProof="0" dirty="0">
                <a:latin typeface="+mj-lt"/>
                <a:ea typeface="+mn-ea"/>
                <a:cs typeface="Arial" panose="020B0604020202020204" pitchFamily="34" charset="0"/>
              </a:rPr>
              <a:t>48</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EE6B2B-E360-0F44-7B63-F04790B939B3}"/>
                  </a:ext>
                </a:extLst>
              </p:cNvPr>
              <p:cNvSpPr txBox="1"/>
              <p:nvPr/>
            </p:nvSpPr>
            <p:spPr>
              <a:xfrm>
                <a:off x="2273916" y="185300"/>
                <a:ext cx="6442571" cy="2100832"/>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1</m:t>
                        </m:r>
                      </m:sub>
                    </m:sSub>
                    <m:r>
                      <a:rPr lang="pt-BR" sz="2000"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en-US" sz="2000" i="1">
                                <a:latin typeface="Cambria Math" panose="02040503050406030204" pitchFamily="18" charset="0"/>
                                <a:ea typeface="Times New Roman" panose="02020603050405020304" pitchFamily="18" charset="0"/>
                                <a:cs typeface="Arial" panose="020B0604020202020204" pitchFamily="34" charset="0"/>
                              </a:rPr>
                              <m:t>𝑡</m:t>
                            </m:r>
                          </m:e>
                          <m:e>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=1          </m:t>
                            </m:r>
                          </m:e>
                          <m:e>
                            <m:r>
                              <a:rPr lang="en-US"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=3+2</m:t>
                            </m:r>
                            <m:r>
                              <a:rPr lang="en-US" sz="2000" i="1">
                                <a:latin typeface="Cambria Math" panose="02040503050406030204" pitchFamily="18" charset="0"/>
                                <a:ea typeface="Times New Roman" panose="02020603050405020304" pitchFamily="18" charset="0"/>
                                <a:cs typeface="Arial" panose="020B0604020202020204" pitchFamily="34" charset="0"/>
                              </a:rPr>
                              <m:t>𝑡</m:t>
                            </m:r>
                          </m:e>
                        </m:eqArr>
                      </m:e>
                    </m:d>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Δ</m:t>
                        </m:r>
                      </m:e>
                      <m:sub>
                        <m:r>
                          <a:rPr lang="pt-BR" sz="2000" i="1">
                            <a:latin typeface="Cambria Math" panose="02040503050406030204" pitchFamily="18" charset="0"/>
                            <a:ea typeface="Times New Roman" panose="02020603050405020304" pitchFamily="18" charset="0"/>
                            <a:cs typeface="Arial" panose="020B0604020202020204" pitchFamily="34" charset="0"/>
                          </a:rPr>
                          <m:t>2</m:t>
                        </m:r>
                      </m:sub>
                    </m:sSub>
                    <m:r>
                      <a:rPr lang="pt-BR" sz="2000"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pt-BR" sz="2000" i="1">
                                <a:latin typeface="Cambria Math" panose="02040503050406030204" pitchFamily="18" charset="0"/>
                                <a:ea typeface="Times New Roman" panose="02020603050405020304" pitchFamily="18" charset="0"/>
                                <a:cs typeface="Arial" panose="020B0604020202020204" pitchFamily="34" charset="0"/>
                              </a:rPr>
                              <m:t>𝑥</m:t>
                            </m:r>
                            <m:r>
                              <a:rPr lang="pt-BR" sz="2000" i="1">
                                <a:latin typeface="Cambria Math" panose="02040503050406030204" pitchFamily="18" charset="0"/>
                                <a:ea typeface="Times New Roman" panose="02020603050405020304" pitchFamily="18" charset="0"/>
                                <a:cs typeface="Arial" panose="020B0604020202020204" pitchFamily="34" charset="0"/>
                              </a:rPr>
                              <m:t>=−1+2</m:t>
                            </m:r>
                            <m:r>
                              <a:rPr lang="pt-BR" sz="2000" i="1">
                                <a:latin typeface="Cambria Math" panose="02040503050406030204" pitchFamily="18" charset="0"/>
                                <a:ea typeface="Times New Roman" panose="02020603050405020304" pitchFamily="18" charset="0"/>
                                <a:cs typeface="Arial" panose="020B0604020202020204" pitchFamily="34" charset="0"/>
                              </a:rPr>
                              <m:t>𝑠</m:t>
                            </m:r>
                          </m:e>
                          <m:e>
                            <m:r>
                              <a:rPr lang="pt-BR" sz="2000" i="1">
                                <a:latin typeface="Cambria Math" panose="02040503050406030204" pitchFamily="18" charset="0"/>
                                <a:ea typeface="Times New Roman" panose="02020603050405020304" pitchFamily="18" charset="0"/>
                                <a:cs typeface="Arial" panose="020B0604020202020204" pitchFamily="34" charset="0"/>
                              </a:rPr>
                              <m:t>𝑦</m:t>
                            </m:r>
                            <m:r>
                              <a:rPr lang="pt-BR" sz="2000" i="1">
                                <a:latin typeface="Cambria Math" panose="02040503050406030204" pitchFamily="18" charset="0"/>
                                <a:ea typeface="Times New Roman" panose="02020603050405020304" pitchFamily="18" charset="0"/>
                                <a:cs typeface="Arial" panose="020B0604020202020204" pitchFamily="34" charset="0"/>
                              </a:rPr>
                              <m:t>=2+</m:t>
                            </m:r>
                            <m:r>
                              <a:rPr lang="pt-BR" sz="2000" i="1">
                                <a:latin typeface="Cambria Math" panose="02040503050406030204" pitchFamily="18" charset="0"/>
                                <a:ea typeface="Times New Roman" panose="02020603050405020304" pitchFamily="18" charset="0"/>
                                <a:cs typeface="Arial" panose="020B0604020202020204" pitchFamily="34" charset="0"/>
                              </a:rPr>
                              <m:t>𝑠</m:t>
                            </m:r>
                            <m:r>
                              <a:rPr lang="pt-BR" sz="2000" i="1">
                                <a:latin typeface="Cambria Math" panose="02040503050406030204" pitchFamily="18" charset="0"/>
                                <a:ea typeface="Times New Roman" panose="02020603050405020304" pitchFamily="18" charset="0"/>
                                <a:cs typeface="Arial" panose="020B0604020202020204" pitchFamily="34" charset="0"/>
                              </a:rPr>
                              <m:t>      </m:t>
                            </m:r>
                          </m:e>
                          <m:e>
                            <m:r>
                              <a:rPr lang="pt-BR" sz="2000" i="1">
                                <a:latin typeface="Cambria Math" panose="02040503050406030204" pitchFamily="18" charset="0"/>
                                <a:ea typeface="Times New Roman" panose="02020603050405020304" pitchFamily="18" charset="0"/>
                                <a:cs typeface="Arial" panose="020B0604020202020204" pitchFamily="34" charset="0"/>
                              </a:rPr>
                              <m:t>𝑧</m:t>
                            </m:r>
                            <m:r>
                              <a:rPr lang="pt-BR" sz="2000" i="1">
                                <a:latin typeface="Cambria Math" panose="02040503050406030204" pitchFamily="18" charset="0"/>
                                <a:ea typeface="Times New Roman" panose="02020603050405020304" pitchFamily="18" charset="0"/>
                                <a:cs typeface="Arial" panose="020B0604020202020204" pitchFamily="34" charset="0"/>
                              </a:rPr>
                              <m:t>=1+3</m:t>
                            </m:r>
                            <m:r>
                              <a:rPr lang="pt-BR" sz="2000" i="1">
                                <a:latin typeface="Cambria Math" panose="02040503050406030204" pitchFamily="18" charset="0"/>
                                <a:ea typeface="Times New Roman" panose="02020603050405020304" pitchFamily="18" charset="0"/>
                                <a:cs typeface="Arial" panose="020B0604020202020204" pitchFamily="34" charset="0"/>
                              </a:rPr>
                              <m:t>𝑠</m:t>
                            </m:r>
                            <m:r>
                              <a:rPr lang="pt-BR" sz="2000" i="1">
                                <a:latin typeface="Cambria Math" panose="02040503050406030204" pitchFamily="18" charset="0"/>
                                <a:ea typeface="Times New Roman" panose="02020603050405020304" pitchFamily="18" charset="0"/>
                                <a:cs typeface="Arial" panose="020B0604020202020204" pitchFamily="34" charset="0"/>
                              </a:rPr>
                              <m:t>    </m:t>
                            </m:r>
                          </m:e>
                        </m:eqArr>
                      </m:e>
                    </m:d>
                  </m:oMath>
                </a14:m>
                <a:endParaRPr lang="en-US" sz="2000" dirty="0">
                  <a:latin typeface="+mj-lt"/>
                </a:endParaRPr>
              </a:p>
            </p:txBody>
          </p:sp>
        </mc:Choice>
        <mc:Fallback xmlns="">
          <p:sp>
            <p:nvSpPr>
              <p:cNvPr id="3" name="TextBox 2">
                <a:extLst>
                  <a:ext uri="{FF2B5EF4-FFF2-40B4-BE49-F238E27FC236}">
                    <a16:creationId xmlns:a16="http://schemas.microsoft.com/office/drawing/2014/main" id="{41EE6B2B-E360-0F44-7B63-F04790B939B3}"/>
                  </a:ext>
                </a:extLst>
              </p:cNvPr>
              <p:cNvSpPr txBox="1">
                <a:spLocks noRot="1" noChangeAspect="1" noMove="1" noResize="1" noEditPoints="1" noAdjustHandles="1" noChangeArrowheads="1" noChangeShapeType="1" noTextEdit="1"/>
              </p:cNvSpPr>
              <p:nvPr/>
            </p:nvSpPr>
            <p:spPr>
              <a:xfrm>
                <a:off x="2273916" y="185300"/>
                <a:ext cx="6442571" cy="2100832"/>
              </a:xfrm>
              <a:prstGeom prst="rect">
                <a:avLst/>
              </a:prstGeom>
              <a:blipFill>
                <a:blip r:embed="rId3"/>
                <a:stretch>
                  <a:fillRect l="-946" r="-104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19D2FF3-0E47-8CB7-9288-818FD76A1747}"/>
              </a:ext>
            </a:extLst>
          </p:cNvPr>
          <p:cNvSpPr txBox="1"/>
          <p:nvPr/>
        </p:nvSpPr>
        <p:spPr>
          <a:xfrm>
            <a:off x="254584" y="2371695"/>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A866DC4-DB8F-12C9-DD35-6AC6EC0C1D52}"/>
                  </a:ext>
                </a:extLst>
              </p:cNvPr>
              <p:cNvSpPr txBox="1"/>
              <p:nvPr/>
            </p:nvSpPr>
            <p:spPr>
              <a:xfrm>
                <a:off x="988510" y="2286132"/>
                <a:ext cx="7879894" cy="2684838"/>
              </a:xfrm>
              <a:prstGeom prst="rect">
                <a:avLst/>
              </a:prstGeom>
              <a:noFill/>
            </p:spPr>
            <p:txBody>
              <a:bodyPr wrap="square">
                <a:spAutoFit/>
              </a:bodyPr>
              <a:lstStyle/>
              <a:p>
                <a:pPr>
                  <a:lnSpc>
                    <a:spcPct val="150000"/>
                  </a:lnSpc>
                  <a:spcBef>
                    <a:spcPts val="600"/>
                  </a:spcBef>
                  <a:spcAft>
                    <a:spcPts val="800"/>
                  </a:spcAft>
                </a:pP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thẳng</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fr-FR" sz="2000" kern="100">
                            <a:effectLst/>
                            <a:latin typeface="Cambria Math" panose="02040503050406030204" pitchFamily="18" charset="0"/>
                            <a:ea typeface="Aptos" panose="020B0004020202020204" pitchFamily="34" charset="0"/>
                            <a:cs typeface="Arial" panose="020B0604020202020204" pitchFamily="34" charset="0"/>
                          </a:rPr>
                          <m:t>1</m:t>
                        </m:r>
                      </m:sub>
                    </m:sSub>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đi</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qua </a:t>
                </a:r>
                <a14:m>
                  <m:oMath xmlns:m="http://schemas.openxmlformats.org/officeDocument/2006/math">
                    <m:r>
                      <a:rPr lang="en-US" sz="2000" i="1" kern="100">
                        <a:effectLst/>
                        <a:latin typeface="Cambria Math" panose="02040503050406030204" pitchFamily="18" charset="0"/>
                        <a:ea typeface="Aptos" panose="020B0004020202020204" pitchFamily="34" charset="0"/>
                        <a:cs typeface="Arial" panose="020B0604020202020204" pitchFamily="34" charset="0"/>
                      </a:rPr>
                      <m:t>𝐴</m:t>
                    </m:r>
                    <m:r>
                      <a:rPr lang="fr-FR" sz="2000" kern="100">
                        <a:effectLst/>
                        <a:latin typeface="Cambria Math" panose="02040503050406030204" pitchFamily="18" charset="0"/>
                        <a:ea typeface="Aptos" panose="020B0004020202020204" pitchFamily="34" charset="0"/>
                        <a:cs typeface="Arial" panose="020B0604020202020204" pitchFamily="34" charset="0"/>
                      </a:rPr>
                      <m:t>(</m:t>
                    </m:r>
                    <m:r>
                      <a:rPr lang="fr-FR" sz="2000" i="1" kern="100">
                        <a:effectLst/>
                        <a:latin typeface="Cambria Math" panose="02040503050406030204" pitchFamily="18" charset="0"/>
                        <a:ea typeface="Aptos" panose="020B0004020202020204" pitchFamily="34" charset="0"/>
                        <a:cs typeface="Arial" panose="020B0604020202020204" pitchFamily="34" charset="0"/>
                      </a:rPr>
                      <m:t>−</m:t>
                    </m:r>
                    <m:r>
                      <a:rPr lang="fr-FR" sz="2000" kern="100">
                        <a:effectLst/>
                        <a:latin typeface="Cambria Math" panose="02040503050406030204" pitchFamily="18" charset="0"/>
                        <a:ea typeface="Aptos" panose="020B0004020202020204" pitchFamily="34" charset="0"/>
                        <a:cs typeface="Arial" panose="020B0604020202020204" pitchFamily="34" charset="0"/>
                      </a:rPr>
                      <m:t>1;1;3)</m:t>
                    </m:r>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có</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một</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VTCP là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acc>
                    <m:r>
                      <a:rPr lang="fr-FR" sz="2000" kern="100">
                        <a:effectLst/>
                        <a:latin typeface="Cambria Math" panose="02040503050406030204" pitchFamily="18" charset="0"/>
                        <a:ea typeface="Aptos" panose="020B0004020202020204" pitchFamily="34" charset="0"/>
                        <a:cs typeface="Arial" panose="020B0604020202020204" pitchFamily="34" charset="0"/>
                      </a:rPr>
                      <m:t>=(1;0;2)</m:t>
                    </m:r>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thắng</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sSubPr>
                      <m:e>
                        <m:r>
                          <m:rPr>
                            <m:sty m:val="p"/>
                          </m:rPr>
                          <a:rPr lang="en-US" sz="2000" kern="100">
                            <a:effectLst/>
                            <a:latin typeface="Cambria Math" panose="02040503050406030204" pitchFamily="18" charset="0"/>
                            <a:ea typeface="Aptos" panose="020B0004020202020204" pitchFamily="34" charset="0"/>
                            <a:cs typeface="Arial" panose="020B0604020202020204" pitchFamily="34" charset="0"/>
                          </a:rPr>
                          <m:t>Δ</m:t>
                        </m:r>
                      </m:e>
                      <m:sub>
                        <m:r>
                          <a:rPr lang="fr-FR" sz="2000" kern="100">
                            <a:effectLst/>
                            <a:latin typeface="Cambria Math" panose="02040503050406030204" pitchFamily="18" charset="0"/>
                            <a:ea typeface="Aptos" panose="020B0004020202020204" pitchFamily="34" charset="0"/>
                            <a:cs typeface="Arial" panose="020B0604020202020204" pitchFamily="34" charset="0"/>
                          </a:rPr>
                          <m:t>2</m:t>
                        </m:r>
                      </m:sub>
                    </m:sSub>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đi</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qua </a:t>
                </a:r>
                <a14:m>
                  <m:oMath xmlns:m="http://schemas.openxmlformats.org/officeDocument/2006/math">
                    <m:r>
                      <a:rPr lang="en-US" sz="2000" i="1" kern="100">
                        <a:effectLst/>
                        <a:latin typeface="Cambria Math" panose="02040503050406030204" pitchFamily="18" charset="0"/>
                        <a:ea typeface="Aptos" panose="020B0004020202020204" pitchFamily="34" charset="0"/>
                        <a:cs typeface="Arial" panose="020B0604020202020204" pitchFamily="34" charset="0"/>
                      </a:rPr>
                      <m:t>𝐵</m:t>
                    </m:r>
                    <m:r>
                      <a:rPr lang="fr-FR" sz="2000" kern="100">
                        <a:effectLst/>
                        <a:latin typeface="Cambria Math" panose="02040503050406030204" pitchFamily="18" charset="0"/>
                        <a:ea typeface="Aptos" panose="020B0004020202020204" pitchFamily="34" charset="0"/>
                        <a:cs typeface="Arial" panose="020B0604020202020204" pitchFamily="34" charset="0"/>
                      </a:rPr>
                      <m:t>(</m:t>
                    </m:r>
                    <m:r>
                      <a:rPr lang="fr-FR" sz="2000" i="1" kern="100">
                        <a:effectLst/>
                        <a:latin typeface="Cambria Math" panose="02040503050406030204" pitchFamily="18" charset="0"/>
                        <a:ea typeface="Aptos" panose="020B0004020202020204" pitchFamily="34" charset="0"/>
                        <a:cs typeface="Arial" panose="020B0604020202020204" pitchFamily="34" charset="0"/>
                      </a:rPr>
                      <m:t>−</m:t>
                    </m:r>
                    <m:r>
                      <a:rPr lang="fr-FR" sz="2000" kern="100">
                        <a:effectLst/>
                        <a:latin typeface="Cambria Math" panose="02040503050406030204" pitchFamily="18" charset="0"/>
                        <a:ea typeface="Aptos" panose="020B0004020202020204" pitchFamily="34" charset="0"/>
                        <a:cs typeface="Arial" panose="020B0604020202020204" pitchFamily="34" charset="0"/>
                      </a:rPr>
                      <m:t>1;2;1)</m:t>
                    </m:r>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và</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có</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một</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VTCP là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𝑣</m:t>
                        </m:r>
                      </m:e>
                    </m:acc>
                    <m:r>
                      <a:rPr lang="fr-FR" sz="2000" kern="100">
                        <a:effectLst/>
                        <a:latin typeface="Cambria Math" panose="02040503050406030204" pitchFamily="18" charset="0"/>
                        <a:ea typeface="Aptos" panose="020B0004020202020204" pitchFamily="34" charset="0"/>
                        <a:cs typeface="Arial" panose="020B0604020202020204" pitchFamily="34" charset="0"/>
                      </a:rPr>
                      <m:t>=(2;1;3)</m:t>
                    </m:r>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600"/>
                  </a:spcBef>
                  <a:spcAft>
                    <a:spcPts val="800"/>
                  </a:spcAft>
                </a:pPr>
                <a:r>
                  <a:rPr lang="fr-FR" sz="2000" kern="100" dirty="0" err="1">
                    <a:effectLst/>
                    <a:latin typeface="Arial" panose="020B0604020202020204" pitchFamily="34" charset="0"/>
                    <a:ea typeface="Aptos" panose="020B0004020202020204" pitchFamily="34" charset="0"/>
                    <a:cs typeface="Times New Roman" panose="02020603050405020304" pitchFamily="18" charset="0"/>
                  </a:rPr>
                  <a:t>Đặt</a:t>
                </a:r>
                <a:r>
                  <a:rPr lang="fr-FR" sz="20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𝑛</m:t>
                        </m:r>
                      </m:e>
                    </m:acc>
                    <m:r>
                      <a:rPr lang="fr-FR"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𝑢</m:t>
                        </m:r>
                      </m:e>
                    </m:acc>
                    <m:r>
                      <a:rPr lang="fr-FR" sz="2000" kern="1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effectLst/>
                            <a:latin typeface="Cambria Math" panose="02040503050406030204" pitchFamily="18" charset="0"/>
                            <a:ea typeface="Aptos" panose="020B0004020202020204" pitchFamily="34" charset="0"/>
                            <a:cs typeface="Arial" panose="020B0604020202020204" pitchFamily="34" charset="0"/>
                          </a:rPr>
                        </m:ctrlPr>
                      </m:accPr>
                      <m:e>
                        <m:r>
                          <a:rPr lang="en-US" sz="2000" i="1" kern="100">
                            <a:effectLst/>
                            <a:latin typeface="Cambria Math" panose="02040503050406030204" pitchFamily="18" charset="0"/>
                            <a:ea typeface="Aptos" panose="020B0004020202020204" pitchFamily="34" charset="0"/>
                            <a:cs typeface="Arial" panose="020B0604020202020204" pitchFamily="34" charset="0"/>
                          </a:rPr>
                          <m:t>𝑣</m:t>
                        </m:r>
                      </m:e>
                    </m:acc>
                    <m:r>
                      <a:rPr lang="fr-FR" sz="2000" kern="100">
                        <a:effectLst/>
                        <a:latin typeface="Cambria Math" panose="02040503050406030204" pitchFamily="18" charset="0"/>
                        <a:ea typeface="Aptos" panose="020B0004020202020204" pitchFamily="34" charset="0"/>
                        <a:cs typeface="Arial" panose="020B0604020202020204" pitchFamily="34" charset="0"/>
                      </a:rPr>
                      <m:t>]=(</m:t>
                    </m:r>
                    <m:r>
                      <a:rPr lang="fr-FR" sz="2000" i="1" kern="100">
                        <a:effectLst/>
                        <a:latin typeface="Cambria Math" panose="02040503050406030204" pitchFamily="18" charset="0"/>
                        <a:ea typeface="Aptos" panose="020B0004020202020204" pitchFamily="34" charset="0"/>
                        <a:cs typeface="Arial" panose="020B0604020202020204" pitchFamily="34" charset="0"/>
                      </a:rPr>
                      <m:t>−</m:t>
                    </m:r>
                    <m:r>
                      <a:rPr lang="fr-FR" sz="2000" kern="100">
                        <a:effectLst/>
                        <a:latin typeface="Cambria Math" panose="02040503050406030204" pitchFamily="18" charset="0"/>
                        <a:ea typeface="Aptos" panose="020B0004020202020204" pitchFamily="34" charset="0"/>
                        <a:cs typeface="Arial" panose="020B0604020202020204" pitchFamily="34" charset="0"/>
                      </a:rPr>
                      <m:t>2;1;1)</m:t>
                    </m:r>
                  </m:oMath>
                </a14:m>
                <a:r>
                  <a:rPr lang="fr-FR" sz="2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r>
                  <a:rPr lang="fr-FR" sz="2000" dirty="0">
                    <a:effectLst/>
                    <a:latin typeface="Arial" panose="020B0604020202020204" pitchFamily="34" charset="0"/>
                    <a:ea typeface="Aptos" panose="020B0004020202020204" pitchFamily="34" charset="0"/>
                  </a:rPr>
                  <a:t>Ta </a:t>
                </a:r>
                <a:r>
                  <a:rPr lang="fr-FR" sz="2000" dirty="0" err="1">
                    <a:effectLst/>
                    <a:latin typeface="Arial" panose="020B0604020202020204" pitchFamily="34" charset="0"/>
                    <a:ea typeface="Aptos" panose="020B0004020202020204" pitchFamily="34" charset="0"/>
                  </a:rPr>
                  <a:t>có</a:t>
                </a:r>
                <a:r>
                  <a:rPr lang="fr-FR" sz="2000" dirty="0">
                    <a:effectLst/>
                    <a:latin typeface="Arial" panose="020B0604020202020204" pitchFamily="34" charset="0"/>
                    <a:ea typeface="Aptos" panose="020B0004020202020204" pitchFamily="34" charset="0"/>
                  </a:rPr>
                  <a:t> </a:t>
                </a:r>
                <a14:m>
                  <m:oMath xmlns:m="http://schemas.openxmlformats.org/officeDocument/2006/math">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𝐴𝐵</m:t>
                        </m:r>
                      </m:e>
                    </m:acc>
                    <m:r>
                      <a:rPr lang="fr-FR" sz="2000">
                        <a:effectLst/>
                        <a:latin typeface="Cambria Math" panose="02040503050406030204" pitchFamily="18" charset="0"/>
                        <a:ea typeface="Aptos" panose="020B0004020202020204" pitchFamily="34" charset="0"/>
                        <a:cs typeface="Arial" panose="020B0604020202020204" pitchFamily="34" charset="0"/>
                      </a:rPr>
                      <m:t>=(0;1;</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𝑛</m:t>
                        </m:r>
                      </m:e>
                    </m:acc>
                    <m:r>
                      <a:rPr lang="fr-FR" sz="2000">
                        <a:effectLst/>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effectLst/>
                            <a:latin typeface="Cambria Math" panose="02040503050406030204" pitchFamily="18" charset="0"/>
                            <a:cs typeface="Arial" panose="020B0604020202020204" pitchFamily="34" charset="0"/>
                          </a:rPr>
                        </m:ctrlPr>
                      </m:accPr>
                      <m:e>
                        <m:r>
                          <a:rPr lang="en-US" sz="2000" i="1">
                            <a:effectLst/>
                            <a:latin typeface="Cambria Math" panose="02040503050406030204" pitchFamily="18" charset="0"/>
                            <a:ea typeface="Aptos" panose="020B0004020202020204" pitchFamily="34" charset="0"/>
                            <a:cs typeface="Arial" panose="020B0604020202020204" pitchFamily="34" charset="0"/>
                          </a:rPr>
                          <m:t>𝐴𝐵</m:t>
                        </m:r>
                      </m:e>
                    </m:acc>
                    <m:r>
                      <a:rPr lang="fr-FR" sz="2000">
                        <a:effectLst/>
                        <a:latin typeface="Cambria Math" panose="02040503050406030204" pitchFamily="18" charset="0"/>
                        <a:ea typeface="Aptos" panose="020B0004020202020204" pitchFamily="34" charset="0"/>
                        <a:cs typeface="Arial" panose="020B0604020202020204" pitchFamily="34" charset="0"/>
                      </a:rPr>
                      <m:t>=1</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2=</m:t>
                    </m:r>
                    <m:r>
                      <a:rPr lang="fr-FR" sz="2000" i="1">
                        <a:effectLst/>
                        <a:latin typeface="Cambria Math" panose="02040503050406030204" pitchFamily="18" charset="0"/>
                        <a:ea typeface="Aptos" panose="020B0004020202020204" pitchFamily="34" charset="0"/>
                        <a:cs typeface="Arial" panose="020B0604020202020204" pitchFamily="34" charset="0"/>
                      </a:rPr>
                      <m:t>−</m:t>
                    </m:r>
                    <m:r>
                      <a:rPr lang="fr-FR" sz="2000">
                        <a:effectLst/>
                        <a:latin typeface="Cambria Math" panose="02040503050406030204" pitchFamily="18" charset="0"/>
                        <a:ea typeface="Aptos" panose="020B0004020202020204" pitchFamily="34" charset="0"/>
                        <a:cs typeface="Arial" panose="020B0604020202020204" pitchFamily="34" charset="0"/>
                      </a:rPr>
                      <m:t>1≠0</m:t>
                    </m:r>
                  </m:oMath>
                </a14:m>
                <a:r>
                  <a:rPr lang="fr-FR" sz="2000" dirty="0">
                    <a:effectLst/>
                    <a:latin typeface="Arial" panose="020B0604020202020204" pitchFamily="34" charset="0"/>
                    <a:ea typeface="Aptos" panose="020B0004020202020204" pitchFamily="34" charset="0"/>
                  </a:rPr>
                  <a:t> </a:t>
                </a:r>
              </a:p>
              <a:p>
                <a:pPr>
                  <a:lnSpc>
                    <a:spcPct val="150000"/>
                  </a:lnSpc>
                </a:pPr>
                <a:r>
                  <a:rPr lang="fr-FR" sz="2000" dirty="0">
                    <a:effectLst/>
                    <a:latin typeface="Arial" panose="020B0604020202020204" pitchFamily="34" charset="0"/>
                    <a:ea typeface="Aptos" panose="020B0004020202020204" pitchFamily="34" charset="0"/>
                  </a:rPr>
                  <a:t>suy ra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fr-FR" sz="2000">
                            <a:effectLst/>
                            <a:latin typeface="Cambria Math" panose="02040503050406030204" pitchFamily="18" charset="0"/>
                            <a:ea typeface="Aptos" panose="020B0004020202020204" pitchFamily="34" charset="0"/>
                            <a:cs typeface="Arial" panose="020B0604020202020204" pitchFamily="34" charset="0"/>
                          </a:rPr>
                          <m:t>1</m:t>
                        </m:r>
                      </m:sub>
                    </m:sSub>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và</a:t>
                </a:r>
                <a:r>
                  <a:rPr lang="fr-FR" sz="2000" dirty="0">
                    <a:effectLst/>
                    <a:latin typeface="Arial" panose="020B0604020202020204" pitchFamily="34" charset="0"/>
                    <a:ea typeface="Aptos" panose="020B0004020202020204" pitchFamily="34" charset="0"/>
                  </a:rPr>
                  <a:t> </a:t>
                </a:r>
                <a14:m>
                  <m:oMath xmlns:m="http://schemas.openxmlformats.org/officeDocument/2006/math">
                    <m:sSub>
                      <m:sSubPr>
                        <m:ctrlPr>
                          <a:rPr lang="en-US" sz="2000" i="1">
                            <a:effectLst/>
                            <a:latin typeface="Cambria Math" panose="02040503050406030204" pitchFamily="18" charset="0"/>
                            <a:cs typeface="Arial" panose="020B0604020202020204" pitchFamily="34" charset="0"/>
                          </a:rPr>
                        </m:ctrlPr>
                      </m:sSubPr>
                      <m:e>
                        <m:r>
                          <m:rPr>
                            <m:sty m:val="p"/>
                          </m:rPr>
                          <a:rPr lang="en-US" sz="2000">
                            <a:effectLst/>
                            <a:latin typeface="Cambria Math" panose="02040503050406030204" pitchFamily="18" charset="0"/>
                            <a:ea typeface="Aptos" panose="020B0004020202020204" pitchFamily="34" charset="0"/>
                            <a:cs typeface="Arial" panose="020B0604020202020204" pitchFamily="34" charset="0"/>
                          </a:rPr>
                          <m:t>Δ</m:t>
                        </m:r>
                      </m:e>
                      <m:sub>
                        <m:r>
                          <a:rPr lang="fr-FR" sz="2000">
                            <a:effectLst/>
                            <a:latin typeface="Cambria Math" panose="02040503050406030204" pitchFamily="18" charset="0"/>
                            <a:ea typeface="Aptos" panose="020B0004020202020204" pitchFamily="34" charset="0"/>
                            <a:cs typeface="Arial" panose="020B0604020202020204" pitchFamily="34" charset="0"/>
                          </a:rPr>
                          <m:t>2</m:t>
                        </m:r>
                      </m:sub>
                    </m:sSub>
                  </m:oMath>
                </a14:m>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chéo</a:t>
                </a:r>
                <a:r>
                  <a:rPr lang="fr-FR" sz="2000" dirty="0">
                    <a:effectLst/>
                    <a:latin typeface="Arial" panose="020B0604020202020204" pitchFamily="34" charset="0"/>
                    <a:ea typeface="Aptos" panose="020B0004020202020204" pitchFamily="34" charset="0"/>
                  </a:rPr>
                  <a:t> </a:t>
                </a:r>
                <a:r>
                  <a:rPr lang="fr-FR" sz="2000" dirty="0" err="1">
                    <a:effectLst/>
                    <a:latin typeface="Arial" panose="020B0604020202020204" pitchFamily="34" charset="0"/>
                    <a:ea typeface="Aptos" panose="020B0004020202020204" pitchFamily="34" charset="0"/>
                  </a:rPr>
                  <a:t>nhau</a:t>
                </a:r>
                <a:r>
                  <a:rPr lang="fr-FR" sz="2000" dirty="0">
                    <a:effectLst/>
                    <a:latin typeface="Arial" panose="020B0604020202020204" pitchFamily="34" charset="0"/>
                    <a:ea typeface="Aptos" panose="020B0004020202020204" pitchFamily="34" charset="0"/>
                  </a:rPr>
                  <a:t>.</a:t>
                </a:r>
                <a:endParaRPr lang="en-US" sz="2000" dirty="0"/>
              </a:p>
            </p:txBody>
          </p:sp>
        </mc:Choice>
        <mc:Fallback xmlns="">
          <p:sp>
            <p:nvSpPr>
              <p:cNvPr id="6" name="TextBox 5">
                <a:extLst>
                  <a:ext uri="{FF2B5EF4-FFF2-40B4-BE49-F238E27FC236}">
                    <a16:creationId xmlns:a16="http://schemas.microsoft.com/office/drawing/2014/main" id="{EA866DC4-DB8F-12C9-DD35-6AC6EC0C1D52}"/>
                  </a:ext>
                </a:extLst>
              </p:cNvPr>
              <p:cNvSpPr txBox="1">
                <a:spLocks noRot="1" noChangeAspect="1" noMove="1" noResize="1" noEditPoints="1" noAdjustHandles="1" noChangeArrowheads="1" noChangeShapeType="1" noTextEdit="1"/>
              </p:cNvSpPr>
              <p:nvPr/>
            </p:nvSpPr>
            <p:spPr>
              <a:xfrm>
                <a:off x="988510" y="2286132"/>
                <a:ext cx="7879894" cy="2684838"/>
              </a:xfrm>
              <a:prstGeom prst="rect">
                <a:avLst/>
              </a:prstGeom>
              <a:blipFill>
                <a:blip r:embed="rId4"/>
                <a:stretch>
                  <a:fillRect l="-773" b="-3409"/>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grpSp>
        <p:nvGrpSpPr>
          <p:cNvPr id="938" name="Google Shape;938;p47"/>
          <p:cNvGrpSpPr/>
          <p:nvPr/>
        </p:nvGrpSpPr>
        <p:grpSpPr>
          <a:xfrm>
            <a:off x="7704909" y="3425415"/>
            <a:ext cx="1569499" cy="1571655"/>
            <a:chOff x="5065897" y="1460693"/>
            <a:chExt cx="2687232" cy="2682712"/>
          </a:xfrm>
        </p:grpSpPr>
        <p:sp>
          <p:nvSpPr>
            <p:cNvPr id="939" name="Google Shape;939;p47"/>
            <p:cNvSpPr/>
            <p:nvPr/>
          </p:nvSpPr>
          <p:spPr>
            <a:xfrm flipH="1">
              <a:off x="5065903" y="3460300"/>
              <a:ext cx="623700" cy="972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flipH="1">
              <a:off x="6745175" y="4003825"/>
              <a:ext cx="543000" cy="1395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47"/>
            <p:cNvGrpSpPr/>
            <p:nvPr/>
          </p:nvGrpSpPr>
          <p:grpSpPr>
            <a:xfrm>
              <a:off x="5065897" y="1460693"/>
              <a:ext cx="2687232" cy="2682712"/>
              <a:chOff x="9025495" y="5393707"/>
              <a:chExt cx="1288840" cy="1286673"/>
            </a:xfrm>
          </p:grpSpPr>
          <p:sp>
            <p:nvSpPr>
              <p:cNvPr id="942" name="Google Shape;942;p47"/>
              <p:cNvSpPr/>
              <p:nvPr/>
            </p:nvSpPr>
            <p:spPr>
              <a:xfrm>
                <a:off x="9025495" y="5591407"/>
                <a:ext cx="1288840" cy="1088973"/>
              </a:xfrm>
              <a:custGeom>
                <a:avLst/>
                <a:gdLst/>
                <a:ahLst/>
                <a:cxnLst/>
                <a:rect l="l" t="t" r="r" b="b"/>
                <a:pathLst>
                  <a:path w="28541" h="24115" extrusionOk="0">
                    <a:moveTo>
                      <a:pt x="6871" y="1"/>
                    </a:moveTo>
                    <a:cubicBezTo>
                      <a:pt x="6061" y="1"/>
                      <a:pt x="5311" y="445"/>
                      <a:pt x="5311" y="445"/>
                    </a:cubicBezTo>
                    <a:cubicBezTo>
                      <a:pt x="5168" y="7791"/>
                      <a:pt x="72" y="13696"/>
                      <a:pt x="72" y="13696"/>
                    </a:cubicBezTo>
                    <a:cubicBezTo>
                      <a:pt x="1" y="16173"/>
                      <a:pt x="1811" y="16804"/>
                      <a:pt x="1811" y="16804"/>
                    </a:cubicBezTo>
                    <a:cubicBezTo>
                      <a:pt x="10181" y="17911"/>
                      <a:pt x="23623" y="24114"/>
                      <a:pt x="23623" y="24114"/>
                    </a:cubicBezTo>
                    <a:cubicBezTo>
                      <a:pt x="23623" y="24114"/>
                      <a:pt x="23587" y="15804"/>
                      <a:pt x="28540" y="7505"/>
                    </a:cubicBezTo>
                    <a:cubicBezTo>
                      <a:pt x="28540" y="7505"/>
                      <a:pt x="27979" y="5247"/>
                      <a:pt x="26259" y="5247"/>
                    </a:cubicBezTo>
                    <a:cubicBezTo>
                      <a:pt x="25766" y="5247"/>
                      <a:pt x="25178" y="5432"/>
                      <a:pt x="24480" y="5910"/>
                    </a:cubicBezTo>
                    <a:cubicBezTo>
                      <a:pt x="24480" y="5910"/>
                      <a:pt x="24492" y="6076"/>
                      <a:pt x="24504" y="6374"/>
                    </a:cubicBezTo>
                    <a:cubicBezTo>
                      <a:pt x="24480" y="6374"/>
                      <a:pt x="24456" y="6374"/>
                      <a:pt x="24433" y="6374"/>
                    </a:cubicBezTo>
                    <a:cubicBezTo>
                      <a:pt x="15358" y="6374"/>
                      <a:pt x="10521" y="4108"/>
                      <a:pt x="8442" y="2778"/>
                    </a:cubicBezTo>
                    <a:cubicBezTo>
                      <a:pt x="8669" y="2481"/>
                      <a:pt x="8800" y="2326"/>
                      <a:pt x="8800" y="2326"/>
                    </a:cubicBezTo>
                    <a:cubicBezTo>
                      <a:pt x="8583" y="462"/>
                      <a:pt x="7696" y="1"/>
                      <a:pt x="6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a:off x="9204003" y="5838373"/>
                <a:ext cx="865127" cy="704367"/>
              </a:xfrm>
              <a:custGeom>
                <a:avLst/>
                <a:gdLst/>
                <a:ahLst/>
                <a:cxnLst/>
                <a:rect l="l" t="t" r="r" b="b"/>
                <a:pathLst>
                  <a:path w="19158" h="15598" extrusionOk="0">
                    <a:moveTo>
                      <a:pt x="8538" y="0"/>
                    </a:moveTo>
                    <a:lnTo>
                      <a:pt x="3632" y="2238"/>
                    </a:lnTo>
                    <a:lnTo>
                      <a:pt x="882" y="4751"/>
                    </a:lnTo>
                    <a:cubicBezTo>
                      <a:pt x="418" y="6417"/>
                      <a:pt x="72" y="8311"/>
                      <a:pt x="1" y="10418"/>
                    </a:cubicBezTo>
                    <a:cubicBezTo>
                      <a:pt x="560" y="10454"/>
                      <a:pt x="1656" y="10561"/>
                      <a:pt x="3156" y="10859"/>
                    </a:cubicBezTo>
                    <a:lnTo>
                      <a:pt x="4847" y="10513"/>
                    </a:lnTo>
                    <a:lnTo>
                      <a:pt x="9216" y="12621"/>
                    </a:lnTo>
                    <a:cubicBezTo>
                      <a:pt x="11157" y="13347"/>
                      <a:pt x="13300" y="14311"/>
                      <a:pt x="15586" y="15597"/>
                    </a:cubicBezTo>
                    <a:cubicBezTo>
                      <a:pt x="16015" y="15121"/>
                      <a:pt x="16408" y="14633"/>
                      <a:pt x="16765" y="14133"/>
                    </a:cubicBezTo>
                    <a:lnTo>
                      <a:pt x="19158" y="5632"/>
                    </a:lnTo>
                    <a:lnTo>
                      <a:pt x="18277" y="1595"/>
                    </a:lnTo>
                    <a:cubicBezTo>
                      <a:pt x="18038" y="1602"/>
                      <a:pt x="17801" y="1605"/>
                      <a:pt x="17566" y="1605"/>
                    </a:cubicBezTo>
                    <a:cubicBezTo>
                      <a:pt x="13988" y="1605"/>
                      <a:pt x="10906" y="860"/>
                      <a:pt x="8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a:off x="9243787" y="5742639"/>
                <a:ext cx="345771" cy="504906"/>
              </a:xfrm>
              <a:custGeom>
                <a:avLst/>
                <a:gdLst/>
                <a:ahLst/>
                <a:cxnLst/>
                <a:rect l="l" t="t" r="r" b="b"/>
                <a:pathLst>
                  <a:path w="7657" h="11181" extrusionOk="0">
                    <a:moveTo>
                      <a:pt x="3192" y="1"/>
                    </a:moveTo>
                    <a:cubicBezTo>
                      <a:pt x="2323" y="1251"/>
                      <a:pt x="918" y="3608"/>
                      <a:pt x="1" y="6871"/>
                    </a:cubicBezTo>
                    <a:cubicBezTo>
                      <a:pt x="406" y="7502"/>
                      <a:pt x="560" y="8228"/>
                      <a:pt x="703" y="9026"/>
                    </a:cubicBezTo>
                    <a:cubicBezTo>
                      <a:pt x="869" y="9875"/>
                      <a:pt x="1303" y="11181"/>
                      <a:pt x="2388" y="11181"/>
                    </a:cubicBezTo>
                    <a:cubicBezTo>
                      <a:pt x="2398" y="11181"/>
                      <a:pt x="2408" y="11181"/>
                      <a:pt x="2418" y="11181"/>
                    </a:cubicBezTo>
                    <a:cubicBezTo>
                      <a:pt x="3549" y="11121"/>
                      <a:pt x="3692" y="9550"/>
                      <a:pt x="3835" y="8716"/>
                    </a:cubicBezTo>
                    <a:cubicBezTo>
                      <a:pt x="3966" y="7918"/>
                      <a:pt x="4156" y="6037"/>
                      <a:pt x="5132" y="5751"/>
                    </a:cubicBezTo>
                    <a:cubicBezTo>
                      <a:pt x="5202" y="5731"/>
                      <a:pt x="5267" y="5721"/>
                      <a:pt x="5328" y="5721"/>
                    </a:cubicBezTo>
                    <a:cubicBezTo>
                      <a:pt x="5890" y="5721"/>
                      <a:pt x="6087" y="6550"/>
                      <a:pt x="6216" y="7002"/>
                    </a:cubicBezTo>
                    <a:cubicBezTo>
                      <a:pt x="6300" y="7329"/>
                      <a:pt x="6436" y="7928"/>
                      <a:pt x="6772" y="7928"/>
                    </a:cubicBezTo>
                    <a:cubicBezTo>
                      <a:pt x="6865" y="7928"/>
                      <a:pt x="6972" y="7883"/>
                      <a:pt x="7097" y="7775"/>
                    </a:cubicBezTo>
                    <a:cubicBezTo>
                      <a:pt x="7621" y="7311"/>
                      <a:pt x="7395" y="6085"/>
                      <a:pt x="7145" y="5537"/>
                    </a:cubicBezTo>
                    <a:cubicBezTo>
                      <a:pt x="6787" y="4847"/>
                      <a:pt x="5990" y="3977"/>
                      <a:pt x="6537" y="3156"/>
                    </a:cubicBezTo>
                    <a:cubicBezTo>
                      <a:pt x="6823" y="2727"/>
                      <a:pt x="7216" y="2382"/>
                      <a:pt x="7657" y="2120"/>
                    </a:cubicBezTo>
                    <a:cubicBezTo>
                      <a:pt x="5537" y="1358"/>
                      <a:pt x="3989" y="50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a:off x="9736816" y="5902858"/>
                <a:ext cx="397928" cy="573726"/>
              </a:xfrm>
              <a:custGeom>
                <a:avLst/>
                <a:gdLst/>
                <a:ahLst/>
                <a:cxnLst/>
                <a:rect l="l" t="t" r="r" b="b"/>
                <a:pathLst>
                  <a:path w="8812" h="12705" extrusionOk="0">
                    <a:moveTo>
                      <a:pt x="8764" y="1"/>
                    </a:moveTo>
                    <a:lnTo>
                      <a:pt x="8764" y="1"/>
                    </a:lnTo>
                    <a:cubicBezTo>
                      <a:pt x="7990" y="96"/>
                      <a:pt x="7216" y="144"/>
                      <a:pt x="6478" y="167"/>
                    </a:cubicBezTo>
                    <a:cubicBezTo>
                      <a:pt x="6228" y="965"/>
                      <a:pt x="5811" y="1489"/>
                      <a:pt x="4954" y="1656"/>
                    </a:cubicBezTo>
                    <a:cubicBezTo>
                      <a:pt x="4800" y="1686"/>
                      <a:pt x="4642" y="1698"/>
                      <a:pt x="4481" y="1698"/>
                    </a:cubicBezTo>
                    <a:cubicBezTo>
                      <a:pt x="3777" y="1698"/>
                      <a:pt x="3020" y="1462"/>
                      <a:pt x="2316" y="1462"/>
                    </a:cubicBezTo>
                    <a:cubicBezTo>
                      <a:pt x="1852" y="1462"/>
                      <a:pt x="1412" y="1565"/>
                      <a:pt x="1025" y="1906"/>
                    </a:cubicBezTo>
                    <a:cubicBezTo>
                      <a:pt x="1" y="2846"/>
                      <a:pt x="906" y="4835"/>
                      <a:pt x="1989" y="5335"/>
                    </a:cubicBezTo>
                    <a:cubicBezTo>
                      <a:pt x="2209" y="5428"/>
                      <a:pt x="2528" y="5502"/>
                      <a:pt x="2830" y="5502"/>
                    </a:cubicBezTo>
                    <a:cubicBezTo>
                      <a:pt x="3069" y="5502"/>
                      <a:pt x="3296" y="5456"/>
                      <a:pt x="3454" y="5335"/>
                    </a:cubicBezTo>
                    <a:cubicBezTo>
                      <a:pt x="3906" y="4918"/>
                      <a:pt x="3430" y="4585"/>
                      <a:pt x="3347" y="4168"/>
                    </a:cubicBezTo>
                    <a:cubicBezTo>
                      <a:pt x="3274" y="3757"/>
                      <a:pt x="3592" y="3616"/>
                      <a:pt x="4013" y="3616"/>
                    </a:cubicBezTo>
                    <a:cubicBezTo>
                      <a:pt x="4556" y="3616"/>
                      <a:pt x="5269" y="3849"/>
                      <a:pt x="5537" y="4037"/>
                    </a:cubicBezTo>
                    <a:cubicBezTo>
                      <a:pt x="6418" y="4704"/>
                      <a:pt x="5871" y="6002"/>
                      <a:pt x="5097" y="6442"/>
                    </a:cubicBezTo>
                    <a:cubicBezTo>
                      <a:pt x="4097" y="7002"/>
                      <a:pt x="3049" y="6692"/>
                      <a:pt x="2049" y="7025"/>
                    </a:cubicBezTo>
                    <a:cubicBezTo>
                      <a:pt x="584" y="7490"/>
                      <a:pt x="1323" y="9383"/>
                      <a:pt x="2156" y="10097"/>
                    </a:cubicBezTo>
                    <a:cubicBezTo>
                      <a:pt x="2418" y="10347"/>
                      <a:pt x="2784" y="10493"/>
                      <a:pt x="3137" y="10493"/>
                    </a:cubicBezTo>
                    <a:cubicBezTo>
                      <a:pt x="3489" y="10493"/>
                      <a:pt x="3829" y="10347"/>
                      <a:pt x="4037" y="10014"/>
                    </a:cubicBezTo>
                    <a:cubicBezTo>
                      <a:pt x="4305" y="9582"/>
                      <a:pt x="4172" y="8784"/>
                      <a:pt x="4708" y="8784"/>
                    </a:cubicBezTo>
                    <a:cubicBezTo>
                      <a:pt x="4792" y="8784"/>
                      <a:pt x="4893" y="8804"/>
                      <a:pt x="5013" y="8847"/>
                    </a:cubicBezTo>
                    <a:cubicBezTo>
                      <a:pt x="5978" y="9216"/>
                      <a:pt x="4930" y="10323"/>
                      <a:pt x="4728" y="10907"/>
                    </a:cubicBezTo>
                    <a:cubicBezTo>
                      <a:pt x="4478" y="11657"/>
                      <a:pt x="4609" y="12252"/>
                      <a:pt x="4966" y="12705"/>
                    </a:cubicBezTo>
                    <a:cubicBezTo>
                      <a:pt x="8514" y="7823"/>
                      <a:pt x="8812" y="2227"/>
                      <a:pt x="8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9346475" y="6235533"/>
                <a:ext cx="379097" cy="172773"/>
              </a:xfrm>
              <a:custGeom>
                <a:avLst/>
                <a:gdLst/>
                <a:ahLst/>
                <a:cxnLst/>
                <a:rect l="l" t="t" r="r" b="b"/>
                <a:pathLst>
                  <a:path w="8395" h="3826" extrusionOk="0">
                    <a:moveTo>
                      <a:pt x="6358" y="1"/>
                    </a:moveTo>
                    <a:cubicBezTo>
                      <a:pt x="6293" y="1"/>
                      <a:pt x="6234" y="6"/>
                      <a:pt x="6180" y="16"/>
                    </a:cubicBezTo>
                    <a:cubicBezTo>
                      <a:pt x="5168" y="232"/>
                      <a:pt x="4699" y="1860"/>
                      <a:pt x="3549" y="1860"/>
                    </a:cubicBezTo>
                    <a:cubicBezTo>
                      <a:pt x="3495" y="1860"/>
                      <a:pt x="3439" y="1857"/>
                      <a:pt x="3382" y="1849"/>
                    </a:cubicBezTo>
                    <a:cubicBezTo>
                      <a:pt x="2530" y="1727"/>
                      <a:pt x="2767" y="567"/>
                      <a:pt x="2052" y="567"/>
                    </a:cubicBezTo>
                    <a:cubicBezTo>
                      <a:pt x="1928" y="567"/>
                      <a:pt x="1776" y="602"/>
                      <a:pt x="1585" y="682"/>
                    </a:cubicBezTo>
                    <a:cubicBezTo>
                      <a:pt x="1299" y="813"/>
                      <a:pt x="608" y="1552"/>
                      <a:pt x="1" y="2075"/>
                    </a:cubicBezTo>
                    <a:cubicBezTo>
                      <a:pt x="1608" y="2397"/>
                      <a:pt x="3668" y="2933"/>
                      <a:pt x="6061" y="3826"/>
                    </a:cubicBezTo>
                    <a:cubicBezTo>
                      <a:pt x="6895" y="3385"/>
                      <a:pt x="7728" y="2861"/>
                      <a:pt x="8085" y="2147"/>
                    </a:cubicBezTo>
                    <a:cubicBezTo>
                      <a:pt x="8335" y="1599"/>
                      <a:pt x="8395" y="873"/>
                      <a:pt x="7871" y="468"/>
                    </a:cubicBezTo>
                    <a:cubicBezTo>
                      <a:pt x="7547" y="248"/>
                      <a:pt x="6826" y="1"/>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9212086" y="5801795"/>
                <a:ext cx="919452" cy="687162"/>
              </a:xfrm>
              <a:custGeom>
                <a:avLst/>
                <a:gdLst/>
                <a:ahLst/>
                <a:cxnLst/>
                <a:rect l="l" t="t" r="r" b="b"/>
                <a:pathLst>
                  <a:path w="20361" h="15217" extrusionOk="0">
                    <a:moveTo>
                      <a:pt x="6287" y="2060"/>
                    </a:moveTo>
                    <a:cubicBezTo>
                      <a:pt x="6692" y="2239"/>
                      <a:pt x="7120" y="2429"/>
                      <a:pt x="7585" y="2608"/>
                    </a:cubicBezTo>
                    <a:cubicBezTo>
                      <a:pt x="8525" y="2977"/>
                      <a:pt x="9680" y="3346"/>
                      <a:pt x="11014" y="3644"/>
                    </a:cubicBezTo>
                    <a:lnTo>
                      <a:pt x="9942" y="6870"/>
                    </a:lnTo>
                    <a:lnTo>
                      <a:pt x="4572" y="5406"/>
                    </a:lnTo>
                    <a:cubicBezTo>
                      <a:pt x="4942" y="4275"/>
                      <a:pt x="5489" y="3120"/>
                      <a:pt x="6287" y="2060"/>
                    </a:cubicBezTo>
                    <a:close/>
                    <a:moveTo>
                      <a:pt x="11121" y="3668"/>
                    </a:moveTo>
                    <a:cubicBezTo>
                      <a:pt x="12681" y="4001"/>
                      <a:pt x="14490" y="4239"/>
                      <a:pt x="16514" y="4239"/>
                    </a:cubicBezTo>
                    <a:lnTo>
                      <a:pt x="16872" y="4239"/>
                    </a:lnTo>
                    <a:cubicBezTo>
                      <a:pt x="16776" y="5668"/>
                      <a:pt x="16443" y="7144"/>
                      <a:pt x="16014" y="8525"/>
                    </a:cubicBezTo>
                    <a:lnTo>
                      <a:pt x="10049" y="6894"/>
                    </a:lnTo>
                    <a:lnTo>
                      <a:pt x="11121" y="3668"/>
                    </a:lnTo>
                    <a:close/>
                    <a:moveTo>
                      <a:pt x="4537" y="5513"/>
                    </a:moveTo>
                    <a:lnTo>
                      <a:pt x="9906" y="6977"/>
                    </a:lnTo>
                    <a:lnTo>
                      <a:pt x="8656" y="10728"/>
                    </a:lnTo>
                    <a:cubicBezTo>
                      <a:pt x="6858" y="10156"/>
                      <a:pt x="5227" y="9764"/>
                      <a:pt x="3882" y="9490"/>
                    </a:cubicBezTo>
                    <a:cubicBezTo>
                      <a:pt x="3918" y="8370"/>
                      <a:pt x="4084" y="6966"/>
                      <a:pt x="4537" y="5513"/>
                    </a:cubicBezTo>
                    <a:close/>
                    <a:moveTo>
                      <a:pt x="10014" y="7001"/>
                    </a:moveTo>
                    <a:lnTo>
                      <a:pt x="15979" y="8632"/>
                    </a:lnTo>
                    <a:cubicBezTo>
                      <a:pt x="15455" y="10287"/>
                      <a:pt x="14788" y="11811"/>
                      <a:pt x="14228" y="12966"/>
                    </a:cubicBezTo>
                    <a:cubicBezTo>
                      <a:pt x="12323" y="12038"/>
                      <a:pt x="10466" y="11323"/>
                      <a:pt x="8763" y="10764"/>
                    </a:cubicBezTo>
                    <a:lnTo>
                      <a:pt x="10014" y="7001"/>
                    </a:lnTo>
                    <a:close/>
                    <a:moveTo>
                      <a:pt x="3060" y="0"/>
                    </a:moveTo>
                    <a:lnTo>
                      <a:pt x="2989" y="84"/>
                    </a:lnTo>
                    <a:cubicBezTo>
                      <a:pt x="3001" y="96"/>
                      <a:pt x="4132" y="1036"/>
                      <a:pt x="6192" y="2013"/>
                    </a:cubicBezTo>
                    <a:cubicBezTo>
                      <a:pt x="5382" y="3072"/>
                      <a:pt x="4834" y="4239"/>
                      <a:pt x="4465" y="5370"/>
                    </a:cubicBezTo>
                    <a:lnTo>
                      <a:pt x="1048" y="4441"/>
                    </a:lnTo>
                    <a:lnTo>
                      <a:pt x="1012" y="4549"/>
                    </a:lnTo>
                    <a:lnTo>
                      <a:pt x="4430" y="5477"/>
                    </a:lnTo>
                    <a:cubicBezTo>
                      <a:pt x="3977" y="6930"/>
                      <a:pt x="3810" y="8347"/>
                      <a:pt x="3775" y="9466"/>
                    </a:cubicBezTo>
                    <a:cubicBezTo>
                      <a:pt x="1489" y="9013"/>
                      <a:pt x="36" y="8930"/>
                      <a:pt x="0" y="8930"/>
                    </a:cubicBezTo>
                    <a:lnTo>
                      <a:pt x="0" y="9037"/>
                    </a:lnTo>
                    <a:cubicBezTo>
                      <a:pt x="36" y="9037"/>
                      <a:pt x="1489" y="9132"/>
                      <a:pt x="3775" y="9573"/>
                    </a:cubicBezTo>
                    <a:cubicBezTo>
                      <a:pt x="3727" y="10942"/>
                      <a:pt x="3870" y="11859"/>
                      <a:pt x="3882" y="11883"/>
                    </a:cubicBezTo>
                    <a:lnTo>
                      <a:pt x="3989" y="11871"/>
                    </a:lnTo>
                    <a:cubicBezTo>
                      <a:pt x="3977" y="11847"/>
                      <a:pt x="3846" y="10942"/>
                      <a:pt x="3882" y="9597"/>
                    </a:cubicBezTo>
                    <a:lnTo>
                      <a:pt x="3882" y="9597"/>
                    </a:lnTo>
                    <a:cubicBezTo>
                      <a:pt x="5227" y="9871"/>
                      <a:pt x="6835" y="10264"/>
                      <a:pt x="8621" y="10835"/>
                    </a:cubicBezTo>
                    <a:lnTo>
                      <a:pt x="7930" y="12907"/>
                    </a:lnTo>
                    <a:lnTo>
                      <a:pt x="8037" y="12942"/>
                    </a:lnTo>
                    <a:lnTo>
                      <a:pt x="8728" y="10871"/>
                    </a:lnTo>
                    <a:cubicBezTo>
                      <a:pt x="10430" y="11418"/>
                      <a:pt x="12276" y="12133"/>
                      <a:pt x="14169" y="13062"/>
                    </a:cubicBezTo>
                    <a:cubicBezTo>
                      <a:pt x="13550" y="14336"/>
                      <a:pt x="13062" y="15133"/>
                      <a:pt x="13050" y="15157"/>
                    </a:cubicBezTo>
                    <a:lnTo>
                      <a:pt x="13145" y="15217"/>
                    </a:lnTo>
                    <a:cubicBezTo>
                      <a:pt x="13157" y="15193"/>
                      <a:pt x="13645" y="14383"/>
                      <a:pt x="14276" y="13109"/>
                    </a:cubicBezTo>
                    <a:cubicBezTo>
                      <a:pt x="15133" y="13538"/>
                      <a:pt x="16014" y="14014"/>
                      <a:pt x="16883" y="14526"/>
                    </a:cubicBezTo>
                    <a:lnTo>
                      <a:pt x="16943" y="14431"/>
                    </a:lnTo>
                    <a:cubicBezTo>
                      <a:pt x="16062" y="13919"/>
                      <a:pt x="15193" y="13443"/>
                      <a:pt x="14324" y="13014"/>
                    </a:cubicBezTo>
                    <a:cubicBezTo>
                      <a:pt x="14895" y="11847"/>
                      <a:pt x="15562" y="10323"/>
                      <a:pt x="16086" y="8656"/>
                    </a:cubicBezTo>
                    <a:lnTo>
                      <a:pt x="19300" y="9525"/>
                    </a:lnTo>
                    <a:lnTo>
                      <a:pt x="19324" y="9418"/>
                    </a:lnTo>
                    <a:lnTo>
                      <a:pt x="16121" y="8549"/>
                    </a:lnTo>
                    <a:cubicBezTo>
                      <a:pt x="16550" y="7168"/>
                      <a:pt x="16895" y="5680"/>
                      <a:pt x="16991" y="4239"/>
                    </a:cubicBezTo>
                    <a:cubicBezTo>
                      <a:pt x="18050" y="4215"/>
                      <a:pt x="19181" y="4132"/>
                      <a:pt x="20360" y="3965"/>
                    </a:cubicBezTo>
                    <a:lnTo>
                      <a:pt x="20348" y="3858"/>
                    </a:lnTo>
                    <a:cubicBezTo>
                      <a:pt x="19169" y="4025"/>
                      <a:pt x="18050" y="4096"/>
                      <a:pt x="16991" y="4120"/>
                    </a:cubicBezTo>
                    <a:cubicBezTo>
                      <a:pt x="17026" y="3537"/>
                      <a:pt x="17026" y="2965"/>
                      <a:pt x="16967" y="2405"/>
                    </a:cubicBezTo>
                    <a:lnTo>
                      <a:pt x="16860" y="2417"/>
                    </a:lnTo>
                    <a:cubicBezTo>
                      <a:pt x="16907" y="2965"/>
                      <a:pt x="16919" y="3537"/>
                      <a:pt x="16883" y="4120"/>
                    </a:cubicBezTo>
                    <a:cubicBezTo>
                      <a:pt x="16739" y="4122"/>
                      <a:pt x="16597" y="4124"/>
                      <a:pt x="16455" y="4124"/>
                    </a:cubicBezTo>
                    <a:cubicBezTo>
                      <a:pt x="14463" y="4124"/>
                      <a:pt x="12690" y="3894"/>
                      <a:pt x="11157" y="3560"/>
                    </a:cubicBezTo>
                    <a:lnTo>
                      <a:pt x="11740" y="1798"/>
                    </a:lnTo>
                    <a:lnTo>
                      <a:pt x="11633" y="1763"/>
                    </a:lnTo>
                    <a:lnTo>
                      <a:pt x="11049" y="3537"/>
                    </a:lnTo>
                    <a:cubicBezTo>
                      <a:pt x="9716" y="3239"/>
                      <a:pt x="8573" y="2870"/>
                      <a:pt x="7632" y="2501"/>
                    </a:cubicBezTo>
                    <a:cubicBezTo>
                      <a:pt x="7180" y="2322"/>
                      <a:pt x="6751" y="2144"/>
                      <a:pt x="6358" y="1965"/>
                    </a:cubicBezTo>
                    <a:cubicBezTo>
                      <a:pt x="6739" y="1477"/>
                      <a:pt x="7180" y="1012"/>
                      <a:pt x="7680" y="572"/>
                    </a:cubicBezTo>
                    <a:lnTo>
                      <a:pt x="7609" y="489"/>
                    </a:lnTo>
                    <a:cubicBezTo>
                      <a:pt x="7097" y="941"/>
                      <a:pt x="6644" y="1417"/>
                      <a:pt x="6263" y="1917"/>
                    </a:cubicBezTo>
                    <a:cubicBezTo>
                      <a:pt x="4203" y="953"/>
                      <a:pt x="3072" y="12"/>
                      <a:pt x="3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9201338" y="5694817"/>
                <a:ext cx="223710" cy="620464"/>
              </a:xfrm>
              <a:custGeom>
                <a:avLst/>
                <a:gdLst/>
                <a:ahLst/>
                <a:cxnLst/>
                <a:rect l="l" t="t" r="r" b="b"/>
                <a:pathLst>
                  <a:path w="4954" h="13740" extrusionOk="0">
                    <a:moveTo>
                      <a:pt x="4870" y="0"/>
                    </a:moveTo>
                    <a:cubicBezTo>
                      <a:pt x="4822" y="60"/>
                      <a:pt x="250" y="5286"/>
                      <a:pt x="0" y="13740"/>
                    </a:cubicBezTo>
                    <a:lnTo>
                      <a:pt x="107" y="13740"/>
                    </a:lnTo>
                    <a:cubicBezTo>
                      <a:pt x="357" y="5334"/>
                      <a:pt x="4906" y="131"/>
                      <a:pt x="4953" y="72"/>
                    </a:cubicBezTo>
                    <a:lnTo>
                      <a:pt x="4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9040578" y="6220812"/>
                <a:ext cx="164554" cy="113842"/>
              </a:xfrm>
              <a:custGeom>
                <a:avLst/>
                <a:gdLst/>
                <a:ahLst/>
                <a:cxnLst/>
                <a:rect l="l" t="t" r="r" b="b"/>
                <a:pathLst>
                  <a:path w="3644" h="2521" extrusionOk="0">
                    <a:moveTo>
                      <a:pt x="1018" y="0"/>
                    </a:moveTo>
                    <a:cubicBezTo>
                      <a:pt x="508" y="0"/>
                      <a:pt x="99" y="70"/>
                      <a:pt x="60" y="80"/>
                    </a:cubicBezTo>
                    <a:lnTo>
                      <a:pt x="0" y="92"/>
                    </a:lnTo>
                    <a:lnTo>
                      <a:pt x="12" y="139"/>
                    </a:lnTo>
                    <a:cubicBezTo>
                      <a:pt x="179" y="1270"/>
                      <a:pt x="608" y="2009"/>
                      <a:pt x="1274" y="2330"/>
                    </a:cubicBezTo>
                    <a:cubicBezTo>
                      <a:pt x="1560" y="2473"/>
                      <a:pt x="1870" y="2520"/>
                      <a:pt x="2155" y="2520"/>
                    </a:cubicBezTo>
                    <a:cubicBezTo>
                      <a:pt x="2929" y="2520"/>
                      <a:pt x="3596" y="2163"/>
                      <a:pt x="3644" y="2139"/>
                    </a:cubicBezTo>
                    <a:lnTo>
                      <a:pt x="3584" y="2044"/>
                    </a:lnTo>
                    <a:cubicBezTo>
                      <a:pt x="3575" y="2044"/>
                      <a:pt x="2903" y="2411"/>
                      <a:pt x="2150" y="2411"/>
                    </a:cubicBezTo>
                    <a:cubicBezTo>
                      <a:pt x="1880" y="2411"/>
                      <a:pt x="1598" y="2364"/>
                      <a:pt x="1334" y="2235"/>
                    </a:cubicBezTo>
                    <a:cubicBezTo>
                      <a:pt x="703" y="1925"/>
                      <a:pt x="298" y="1235"/>
                      <a:pt x="131" y="175"/>
                    </a:cubicBezTo>
                    <a:cubicBezTo>
                      <a:pt x="261" y="157"/>
                      <a:pt x="608" y="113"/>
                      <a:pt x="1023" y="113"/>
                    </a:cubicBezTo>
                    <a:cubicBezTo>
                      <a:pt x="1714" y="113"/>
                      <a:pt x="2591" y="237"/>
                      <a:pt x="2941" y="818"/>
                    </a:cubicBezTo>
                    <a:cubicBezTo>
                      <a:pt x="3144" y="1175"/>
                      <a:pt x="3132" y="1485"/>
                      <a:pt x="2894" y="1687"/>
                    </a:cubicBezTo>
                    <a:cubicBezTo>
                      <a:pt x="2744" y="1816"/>
                      <a:pt x="2516" y="1887"/>
                      <a:pt x="2259" y="1887"/>
                    </a:cubicBezTo>
                    <a:cubicBezTo>
                      <a:pt x="1923" y="1887"/>
                      <a:pt x="1538" y="1766"/>
                      <a:pt x="1215" y="1497"/>
                    </a:cubicBezTo>
                    <a:cubicBezTo>
                      <a:pt x="977" y="1294"/>
                      <a:pt x="869" y="1068"/>
                      <a:pt x="941" y="877"/>
                    </a:cubicBezTo>
                    <a:cubicBezTo>
                      <a:pt x="1012" y="711"/>
                      <a:pt x="1191" y="592"/>
                      <a:pt x="1417" y="592"/>
                    </a:cubicBezTo>
                    <a:cubicBezTo>
                      <a:pt x="1822" y="592"/>
                      <a:pt x="2179" y="925"/>
                      <a:pt x="2382" y="1485"/>
                    </a:cubicBezTo>
                    <a:lnTo>
                      <a:pt x="2489" y="1437"/>
                    </a:lnTo>
                    <a:cubicBezTo>
                      <a:pt x="2263" y="842"/>
                      <a:pt x="1858" y="473"/>
                      <a:pt x="1417" y="473"/>
                    </a:cubicBezTo>
                    <a:cubicBezTo>
                      <a:pt x="1143" y="473"/>
                      <a:pt x="917" y="627"/>
                      <a:pt x="834" y="842"/>
                    </a:cubicBezTo>
                    <a:cubicBezTo>
                      <a:pt x="750" y="1080"/>
                      <a:pt x="858" y="1342"/>
                      <a:pt x="1143" y="1580"/>
                    </a:cubicBezTo>
                    <a:cubicBezTo>
                      <a:pt x="1497" y="1874"/>
                      <a:pt x="1896" y="2000"/>
                      <a:pt x="2248" y="2000"/>
                    </a:cubicBezTo>
                    <a:cubicBezTo>
                      <a:pt x="2537" y="2000"/>
                      <a:pt x="2793" y="1915"/>
                      <a:pt x="2965" y="1770"/>
                    </a:cubicBezTo>
                    <a:cubicBezTo>
                      <a:pt x="3251" y="1532"/>
                      <a:pt x="3275" y="1163"/>
                      <a:pt x="3036" y="770"/>
                    </a:cubicBezTo>
                    <a:cubicBezTo>
                      <a:pt x="2654" y="137"/>
                      <a:pt x="1735"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9897577" y="5858242"/>
                <a:ext cx="268868" cy="805474"/>
              </a:xfrm>
              <a:custGeom>
                <a:avLst/>
                <a:gdLst/>
                <a:ahLst/>
                <a:cxnLst/>
                <a:rect l="l" t="t" r="r" b="b"/>
                <a:pathLst>
                  <a:path w="5954" h="17837" extrusionOk="0">
                    <a:moveTo>
                      <a:pt x="5216" y="1"/>
                    </a:moveTo>
                    <a:lnTo>
                      <a:pt x="5109" y="12"/>
                    </a:lnTo>
                    <a:cubicBezTo>
                      <a:pt x="5121" y="96"/>
                      <a:pt x="5954" y="8775"/>
                      <a:pt x="132" y="15181"/>
                    </a:cubicBezTo>
                    <a:lnTo>
                      <a:pt x="1" y="15324"/>
                    </a:lnTo>
                    <a:lnTo>
                      <a:pt x="191" y="15264"/>
                    </a:lnTo>
                    <a:cubicBezTo>
                      <a:pt x="198" y="15264"/>
                      <a:pt x="580" y="15154"/>
                      <a:pt x="1098" y="15154"/>
                    </a:cubicBezTo>
                    <a:cubicBezTo>
                      <a:pt x="1543" y="15154"/>
                      <a:pt x="2089" y="15236"/>
                      <a:pt x="2585" y="15538"/>
                    </a:cubicBezTo>
                    <a:cubicBezTo>
                      <a:pt x="3239" y="15955"/>
                      <a:pt x="3680" y="16669"/>
                      <a:pt x="3870" y="17681"/>
                    </a:cubicBezTo>
                    <a:cubicBezTo>
                      <a:pt x="3335" y="17503"/>
                      <a:pt x="525" y="16550"/>
                      <a:pt x="560" y="15562"/>
                    </a:cubicBezTo>
                    <a:cubicBezTo>
                      <a:pt x="618" y="15554"/>
                      <a:pt x="737" y="15541"/>
                      <a:pt x="894" y="15541"/>
                    </a:cubicBezTo>
                    <a:cubicBezTo>
                      <a:pt x="1453" y="15541"/>
                      <a:pt x="2503" y="15712"/>
                      <a:pt x="3061" y="16919"/>
                    </a:cubicBezTo>
                    <a:lnTo>
                      <a:pt x="1132" y="15991"/>
                    </a:lnTo>
                    <a:lnTo>
                      <a:pt x="1084" y="16098"/>
                    </a:lnTo>
                    <a:lnTo>
                      <a:pt x="3275" y="17157"/>
                    </a:lnTo>
                    <a:lnTo>
                      <a:pt x="3216" y="17015"/>
                    </a:lnTo>
                    <a:cubicBezTo>
                      <a:pt x="2654" y="15635"/>
                      <a:pt x="1513" y="15431"/>
                      <a:pt x="905" y="15431"/>
                    </a:cubicBezTo>
                    <a:cubicBezTo>
                      <a:pt x="662" y="15431"/>
                      <a:pt x="504" y="15463"/>
                      <a:pt x="501" y="15467"/>
                    </a:cubicBezTo>
                    <a:lnTo>
                      <a:pt x="453" y="15467"/>
                    </a:lnTo>
                    <a:lnTo>
                      <a:pt x="453" y="15514"/>
                    </a:lnTo>
                    <a:cubicBezTo>
                      <a:pt x="310" y="16705"/>
                      <a:pt x="3775" y="17765"/>
                      <a:pt x="3930" y="17812"/>
                    </a:cubicBezTo>
                    <a:lnTo>
                      <a:pt x="4013" y="17836"/>
                    </a:lnTo>
                    <a:lnTo>
                      <a:pt x="4001" y="17753"/>
                    </a:lnTo>
                    <a:cubicBezTo>
                      <a:pt x="3811" y="16657"/>
                      <a:pt x="3358" y="15883"/>
                      <a:pt x="2644" y="15443"/>
                    </a:cubicBezTo>
                    <a:cubicBezTo>
                      <a:pt x="2135" y="15129"/>
                      <a:pt x="1569" y="15044"/>
                      <a:pt x="1107" y="15044"/>
                    </a:cubicBezTo>
                    <a:cubicBezTo>
                      <a:pt x="779" y="15044"/>
                      <a:pt x="502" y="15087"/>
                      <a:pt x="334" y="15121"/>
                    </a:cubicBezTo>
                    <a:cubicBezTo>
                      <a:pt x="3311" y="11776"/>
                      <a:pt x="4478" y="7882"/>
                      <a:pt x="4942" y="5180"/>
                    </a:cubicBezTo>
                    <a:cubicBezTo>
                      <a:pt x="5442" y="2215"/>
                      <a:pt x="5216" y="24"/>
                      <a:pt x="5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9413172" y="6178138"/>
                <a:ext cx="37119" cy="122648"/>
              </a:xfrm>
              <a:custGeom>
                <a:avLst/>
                <a:gdLst/>
                <a:ahLst/>
                <a:cxnLst/>
                <a:rect l="l" t="t" r="r" b="b"/>
                <a:pathLst>
                  <a:path w="822" h="2716" extrusionOk="0">
                    <a:moveTo>
                      <a:pt x="274" y="1"/>
                    </a:moveTo>
                    <a:lnTo>
                      <a:pt x="0" y="2715"/>
                    </a:lnTo>
                    <a:lnTo>
                      <a:pt x="822" y="120"/>
                    </a:lnTo>
                    <a:lnTo>
                      <a:pt x="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9704574" y="6169016"/>
                <a:ext cx="72071" cy="106797"/>
              </a:xfrm>
              <a:custGeom>
                <a:avLst/>
                <a:gdLst/>
                <a:ahLst/>
                <a:cxnLst/>
                <a:rect l="l" t="t" r="r" b="b"/>
                <a:pathLst>
                  <a:path w="1596" h="2365" extrusionOk="0">
                    <a:moveTo>
                      <a:pt x="1" y="0"/>
                    </a:moveTo>
                    <a:lnTo>
                      <a:pt x="774" y="2132"/>
                    </a:lnTo>
                    <a:cubicBezTo>
                      <a:pt x="774" y="2132"/>
                      <a:pt x="1105" y="2365"/>
                      <a:pt x="1391" y="2365"/>
                    </a:cubicBezTo>
                    <a:cubicBezTo>
                      <a:pt x="1464" y="2365"/>
                      <a:pt x="1535" y="2349"/>
                      <a:pt x="1596" y="2310"/>
                    </a:cubicBezTo>
                    <a:lnTo>
                      <a:pt x="5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9403509" y="5646409"/>
                <a:ext cx="354351" cy="578558"/>
              </a:xfrm>
              <a:custGeom>
                <a:avLst/>
                <a:gdLst/>
                <a:ahLst/>
                <a:cxnLst/>
                <a:rect l="l" t="t" r="r" b="b"/>
                <a:pathLst>
                  <a:path w="7847" h="12812" extrusionOk="0">
                    <a:moveTo>
                      <a:pt x="2881" y="1"/>
                    </a:moveTo>
                    <a:cubicBezTo>
                      <a:pt x="2131" y="1"/>
                      <a:pt x="1524" y="548"/>
                      <a:pt x="1524" y="1227"/>
                    </a:cubicBezTo>
                    <a:cubicBezTo>
                      <a:pt x="1524" y="1632"/>
                      <a:pt x="1750" y="1989"/>
                      <a:pt x="2096" y="2215"/>
                    </a:cubicBezTo>
                    <a:lnTo>
                      <a:pt x="0" y="12502"/>
                    </a:lnTo>
                    <a:lnTo>
                      <a:pt x="1214" y="12812"/>
                    </a:lnTo>
                    <a:lnTo>
                      <a:pt x="2703" y="2429"/>
                    </a:lnTo>
                    <a:cubicBezTo>
                      <a:pt x="2762" y="2441"/>
                      <a:pt x="2822" y="2441"/>
                      <a:pt x="2881" y="2441"/>
                    </a:cubicBezTo>
                    <a:cubicBezTo>
                      <a:pt x="2965" y="2441"/>
                      <a:pt x="3036" y="2429"/>
                      <a:pt x="3108" y="2417"/>
                    </a:cubicBezTo>
                    <a:lnTo>
                      <a:pt x="6394" y="12538"/>
                    </a:lnTo>
                    <a:lnTo>
                      <a:pt x="7846" y="11859"/>
                    </a:lnTo>
                    <a:lnTo>
                      <a:pt x="3822" y="2108"/>
                    </a:lnTo>
                    <a:cubicBezTo>
                      <a:pt x="4084" y="1882"/>
                      <a:pt x="4251" y="1572"/>
                      <a:pt x="4251" y="1227"/>
                    </a:cubicBezTo>
                    <a:cubicBezTo>
                      <a:pt x="4251" y="548"/>
                      <a:pt x="3643" y="1"/>
                      <a:pt x="2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9445415" y="5526515"/>
                <a:ext cx="185010" cy="190384"/>
              </a:xfrm>
              <a:custGeom>
                <a:avLst/>
                <a:gdLst/>
                <a:ahLst/>
                <a:cxnLst/>
                <a:rect l="l" t="t" r="r" b="b"/>
                <a:pathLst>
                  <a:path w="4097" h="4216" extrusionOk="0">
                    <a:moveTo>
                      <a:pt x="3287" y="0"/>
                    </a:moveTo>
                    <a:lnTo>
                      <a:pt x="1" y="798"/>
                    </a:lnTo>
                    <a:lnTo>
                      <a:pt x="1" y="4215"/>
                    </a:lnTo>
                    <a:lnTo>
                      <a:pt x="4096" y="3525"/>
                    </a:lnTo>
                    <a:lnTo>
                      <a:pt x="3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9445415" y="5393707"/>
                <a:ext cx="100069" cy="144685"/>
              </a:xfrm>
              <a:custGeom>
                <a:avLst/>
                <a:gdLst/>
                <a:ahLst/>
                <a:cxnLst/>
                <a:rect l="l" t="t" r="r" b="b"/>
                <a:pathLst>
                  <a:path w="2216" h="3204" extrusionOk="0">
                    <a:moveTo>
                      <a:pt x="1870" y="1"/>
                    </a:moveTo>
                    <a:lnTo>
                      <a:pt x="1" y="453"/>
                    </a:lnTo>
                    <a:lnTo>
                      <a:pt x="667" y="3203"/>
                    </a:lnTo>
                    <a:lnTo>
                      <a:pt x="2215" y="2810"/>
                    </a:lnTo>
                    <a:lnTo>
                      <a:pt x="1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9460497" y="5407164"/>
                <a:ext cx="65614" cy="119938"/>
              </a:xfrm>
              <a:custGeom>
                <a:avLst/>
                <a:gdLst/>
                <a:ahLst/>
                <a:cxnLst/>
                <a:rect l="l" t="t" r="r" b="b"/>
                <a:pathLst>
                  <a:path w="1453" h="2656" extrusionOk="0">
                    <a:moveTo>
                      <a:pt x="1179" y="0"/>
                    </a:moveTo>
                    <a:lnTo>
                      <a:pt x="1072" y="12"/>
                    </a:lnTo>
                    <a:lnTo>
                      <a:pt x="1346" y="2358"/>
                    </a:lnTo>
                    <a:lnTo>
                      <a:pt x="1453" y="2346"/>
                    </a:lnTo>
                    <a:lnTo>
                      <a:pt x="1179" y="0"/>
                    </a:lnTo>
                    <a:close/>
                    <a:moveTo>
                      <a:pt x="584" y="155"/>
                    </a:moveTo>
                    <a:lnTo>
                      <a:pt x="476" y="179"/>
                    </a:lnTo>
                    <a:lnTo>
                      <a:pt x="929" y="2465"/>
                    </a:lnTo>
                    <a:lnTo>
                      <a:pt x="1036" y="2453"/>
                    </a:lnTo>
                    <a:lnTo>
                      <a:pt x="584" y="155"/>
                    </a:lnTo>
                    <a:close/>
                    <a:moveTo>
                      <a:pt x="107" y="155"/>
                    </a:moveTo>
                    <a:lnTo>
                      <a:pt x="0" y="179"/>
                    </a:lnTo>
                    <a:lnTo>
                      <a:pt x="607" y="2655"/>
                    </a:lnTo>
                    <a:lnTo>
                      <a:pt x="714" y="2632"/>
                    </a:lnTo>
                    <a:lnTo>
                      <a:pt x="107" y="155"/>
                    </a:lnTo>
                    <a:close/>
                  </a:path>
                </a:pathLst>
              </a:custGeom>
              <a:solidFill>
                <a:srgbClr val="6BC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9517486" y="5710939"/>
                <a:ext cx="39829" cy="26372"/>
              </a:xfrm>
              <a:custGeom>
                <a:avLst/>
                <a:gdLst/>
                <a:ahLst/>
                <a:cxnLst/>
                <a:rect l="l" t="t" r="r" b="b"/>
                <a:pathLst>
                  <a:path w="882" h="584" extrusionOk="0">
                    <a:moveTo>
                      <a:pt x="441" y="0"/>
                    </a:moveTo>
                    <a:cubicBezTo>
                      <a:pt x="191" y="0"/>
                      <a:pt x="0" y="131"/>
                      <a:pt x="0" y="298"/>
                    </a:cubicBezTo>
                    <a:cubicBezTo>
                      <a:pt x="0" y="453"/>
                      <a:pt x="191" y="584"/>
                      <a:pt x="441" y="584"/>
                    </a:cubicBezTo>
                    <a:cubicBezTo>
                      <a:pt x="679" y="584"/>
                      <a:pt x="881" y="453"/>
                      <a:pt x="881" y="298"/>
                    </a:cubicBezTo>
                    <a:cubicBezTo>
                      <a:pt x="881" y="131"/>
                      <a:pt x="67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0A857D6-E1EF-E37B-6C56-2D3D35601416}"/>
                  </a:ext>
                </a:extLst>
              </p:cNvPr>
              <p:cNvSpPr txBox="1"/>
              <p:nvPr/>
            </p:nvSpPr>
            <p:spPr>
              <a:xfrm>
                <a:off x="429440" y="416089"/>
                <a:ext cx="5552444" cy="2466381"/>
              </a:xfrm>
              <a:prstGeom prst="rect">
                <a:avLst/>
              </a:prstGeom>
              <a:noFill/>
            </p:spPr>
            <p:txBody>
              <a:bodyPr wrap="square">
                <a:spAutoFit/>
              </a:bodyPr>
              <a:lstStyle/>
              <a:p>
                <a:pPr algn="just">
                  <a:lnSpc>
                    <a:spcPct val="200000"/>
                  </a:lnSpc>
                  <a:spcAft>
                    <a:spcPts val="800"/>
                  </a:spcAft>
                </a:pP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Ví</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dụ</a:t>
                </a:r>
                <a:r>
                  <a:rPr lang="en-US" sz="2000" kern="100" dirty="0">
                    <a:solidFill>
                      <a:schemeClr val="accent4"/>
                    </a:solidFill>
                    <a:highlight>
                      <a:srgbClr val="FF00FF"/>
                    </a:highlight>
                    <a:latin typeface="Arial" panose="020B0604020202020204" pitchFamily="34" charset="0"/>
                    <a:ea typeface="Times New Roman" panose="02020603050405020304" pitchFamily="18" charset="0"/>
                    <a:cs typeface="Times New Roman" panose="02020603050405020304" pitchFamily="18" charset="0"/>
                  </a:rPr>
                  <a:t> 1.</a:t>
                </a:r>
                <a:r>
                  <a:rPr lang="en-US" sz="2000" kern="100" dirty="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𝐴𝐵𝐶𝐷</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𝐷</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cuối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𝐴𝐵𝐶𝐷</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𝐷</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0A857D6-E1EF-E37B-6C56-2D3D35601416}"/>
                  </a:ext>
                </a:extLst>
              </p:cNvPr>
              <p:cNvSpPr txBox="1">
                <a:spLocks noRot="1" noChangeAspect="1" noMove="1" noResize="1" noEditPoints="1" noAdjustHandles="1" noChangeArrowheads="1" noChangeShapeType="1" noTextEdit="1"/>
              </p:cNvSpPr>
              <p:nvPr/>
            </p:nvSpPr>
            <p:spPr>
              <a:xfrm>
                <a:off x="429440" y="416089"/>
                <a:ext cx="5552444" cy="2466381"/>
              </a:xfrm>
              <a:prstGeom prst="rect">
                <a:avLst/>
              </a:prstGeom>
              <a:blipFill>
                <a:blip r:embed="rId3"/>
                <a:stretch>
                  <a:fillRect l="-1098" r="-1207" b="-32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9EA41E2-3BD0-2440-1EE7-18E0A376CB98}"/>
                  </a:ext>
                </a:extLst>
              </p:cNvPr>
              <p:cNvSpPr txBox="1"/>
              <p:nvPr/>
            </p:nvSpPr>
            <p:spPr>
              <a:xfrm>
                <a:off x="1409929" y="3090241"/>
                <a:ext cx="6062540" cy="1360950"/>
              </a:xfrm>
              <a:prstGeom prst="rect">
                <a:avLst/>
              </a:prstGeom>
              <a:noFill/>
            </p:spPr>
            <p:txBody>
              <a:bodyPr wrap="square">
                <a:spAutoFit/>
              </a:bodyPr>
              <a:lstStyle/>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𝐴𝐷</m:t>
                        </m:r>
                        <m:r>
                          <a:rPr lang="en-US" sz="2000" i="1" kern="100">
                            <a:latin typeface="Cambria Math" panose="02040503050406030204" pitchFamily="18" charset="0"/>
                            <a:ea typeface="Times New Roman" panose="02020603050405020304" pitchFamily="18" charset="0"/>
                            <a:cs typeface="Arial" panose="020B0604020202020204" pitchFamily="34" charset="0"/>
                          </a:rPr>
                          <m:t>′</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𝐷</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𝐴</m:t>
                        </m:r>
                      </m:e>
                    </m:acc>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vectơ</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9EA41E2-3BD0-2440-1EE7-18E0A376CB98}"/>
                  </a:ext>
                </a:extLst>
              </p:cNvPr>
              <p:cNvSpPr txBox="1">
                <a:spLocks noRot="1" noChangeAspect="1" noMove="1" noResize="1" noEditPoints="1" noAdjustHandles="1" noChangeArrowheads="1" noChangeShapeType="1" noTextEdit="1"/>
              </p:cNvSpPr>
              <p:nvPr/>
            </p:nvSpPr>
            <p:spPr>
              <a:xfrm>
                <a:off x="1409929" y="3090241"/>
                <a:ext cx="6062540" cy="1360950"/>
              </a:xfrm>
              <a:prstGeom prst="rect">
                <a:avLst/>
              </a:prstGeom>
              <a:blipFill>
                <a:blip r:embed="rId4"/>
                <a:stretch>
                  <a:fillRect l="-1005" r="-2211" b="-672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70B0672-78D0-5BA7-F5B6-33ABA1ED9290}"/>
              </a:ext>
            </a:extLst>
          </p:cNvPr>
          <p:cNvPicPr>
            <a:picLocks noChangeAspect="1"/>
          </p:cNvPicPr>
          <p:nvPr/>
        </p:nvPicPr>
        <p:blipFill>
          <a:blip r:embed="rId5"/>
          <a:srcRect/>
          <a:stretch/>
        </p:blipFill>
        <p:spPr>
          <a:xfrm>
            <a:off x="6187893" y="600182"/>
            <a:ext cx="2383235" cy="1861903"/>
          </a:xfrm>
          <a:prstGeom prst="rect">
            <a:avLst/>
          </a:prstGeom>
        </p:spPr>
      </p:pic>
      <p:sp>
        <p:nvSpPr>
          <p:cNvPr id="4" name="TextBox 3">
            <a:extLst>
              <a:ext uri="{FF2B5EF4-FFF2-40B4-BE49-F238E27FC236}">
                <a16:creationId xmlns:a16="http://schemas.microsoft.com/office/drawing/2014/main" id="{9B843E9F-4EDA-1E52-9559-AE9DDCB144B0}"/>
              </a:ext>
            </a:extLst>
          </p:cNvPr>
          <p:cNvSpPr txBox="1"/>
          <p:nvPr/>
        </p:nvSpPr>
        <p:spPr>
          <a:xfrm>
            <a:off x="443563" y="3266793"/>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0070C0"/>
              </a:solidFill>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4"/>
          <p:cNvSpPr txBox="1">
            <a:spLocks noGrp="1"/>
          </p:cNvSpPr>
          <p:nvPr>
            <p:ph type="title"/>
          </p:nvPr>
        </p:nvSpPr>
        <p:spPr>
          <a:xfrm>
            <a:off x="3052692" y="2141297"/>
            <a:ext cx="3038616" cy="76503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500" dirty="0">
                <a:latin typeface="+mj-lt"/>
              </a:rPr>
              <a:t>VẬN DỤNG</a:t>
            </a:r>
            <a:endParaRPr sz="3500" dirty="0">
              <a:latin typeface="+mj-lt"/>
            </a:endParaRPr>
          </a:p>
        </p:txBody>
      </p:sp>
      <p:grpSp>
        <p:nvGrpSpPr>
          <p:cNvPr id="847" name="Google Shape;847;p44"/>
          <p:cNvGrpSpPr/>
          <p:nvPr/>
        </p:nvGrpSpPr>
        <p:grpSpPr>
          <a:xfrm>
            <a:off x="788984" y="1302632"/>
            <a:ext cx="1204366" cy="1221181"/>
            <a:chOff x="788984" y="1302632"/>
            <a:chExt cx="1204366" cy="1221181"/>
          </a:xfrm>
        </p:grpSpPr>
        <p:grpSp>
          <p:nvGrpSpPr>
            <p:cNvPr id="848" name="Google Shape;848;p44"/>
            <p:cNvGrpSpPr/>
            <p:nvPr/>
          </p:nvGrpSpPr>
          <p:grpSpPr>
            <a:xfrm>
              <a:off x="788984" y="1302632"/>
              <a:ext cx="1204316" cy="1154578"/>
              <a:chOff x="3309025" y="5456175"/>
              <a:chExt cx="727200" cy="697125"/>
            </a:xfrm>
          </p:grpSpPr>
          <p:sp>
            <p:nvSpPr>
              <p:cNvPr id="849" name="Google Shape;849;p44"/>
              <p:cNvSpPr/>
              <p:nvPr/>
            </p:nvSpPr>
            <p:spPr>
              <a:xfrm>
                <a:off x="3309025" y="5456175"/>
                <a:ext cx="500100" cy="697125"/>
              </a:xfrm>
              <a:custGeom>
                <a:avLst/>
                <a:gdLst/>
                <a:ahLst/>
                <a:cxnLst/>
                <a:rect l="l" t="t" r="r" b="b"/>
                <a:pathLst>
                  <a:path w="20004" h="27885" extrusionOk="0">
                    <a:moveTo>
                      <a:pt x="13014" y="0"/>
                    </a:moveTo>
                    <a:cubicBezTo>
                      <a:pt x="9002" y="917"/>
                      <a:pt x="5513" y="3072"/>
                      <a:pt x="3192" y="6049"/>
                    </a:cubicBezTo>
                    <a:cubicBezTo>
                      <a:pt x="858" y="9061"/>
                      <a:pt x="1" y="12549"/>
                      <a:pt x="763" y="15883"/>
                    </a:cubicBezTo>
                    <a:cubicBezTo>
                      <a:pt x="1525" y="19217"/>
                      <a:pt x="3811" y="21979"/>
                      <a:pt x="7228" y="23670"/>
                    </a:cubicBezTo>
                    <a:cubicBezTo>
                      <a:pt x="9431" y="24765"/>
                      <a:pt x="11931" y="25325"/>
                      <a:pt x="14526" y="25325"/>
                    </a:cubicBezTo>
                    <a:cubicBezTo>
                      <a:pt x="14919" y="25325"/>
                      <a:pt x="15324" y="25313"/>
                      <a:pt x="15729" y="25289"/>
                    </a:cubicBezTo>
                    <a:lnTo>
                      <a:pt x="15729" y="25289"/>
                    </a:lnTo>
                    <a:lnTo>
                      <a:pt x="15455" y="26765"/>
                    </a:lnTo>
                    <a:lnTo>
                      <a:pt x="12943" y="26837"/>
                    </a:lnTo>
                    <a:lnTo>
                      <a:pt x="13443" y="27885"/>
                    </a:lnTo>
                    <a:lnTo>
                      <a:pt x="19575" y="27885"/>
                    </a:lnTo>
                    <a:lnTo>
                      <a:pt x="20003" y="26634"/>
                    </a:lnTo>
                    <a:lnTo>
                      <a:pt x="16693" y="26730"/>
                    </a:lnTo>
                    <a:lnTo>
                      <a:pt x="16241" y="25241"/>
                    </a:lnTo>
                    <a:cubicBezTo>
                      <a:pt x="17051" y="25170"/>
                      <a:pt x="17884" y="25039"/>
                      <a:pt x="18706" y="24848"/>
                    </a:cubicBezTo>
                    <a:lnTo>
                      <a:pt x="18539" y="24122"/>
                    </a:lnTo>
                    <a:cubicBezTo>
                      <a:pt x="17194" y="24429"/>
                      <a:pt x="15845" y="24582"/>
                      <a:pt x="14520" y="24582"/>
                    </a:cubicBezTo>
                    <a:cubicBezTo>
                      <a:pt x="12046" y="24582"/>
                      <a:pt x="9659" y="24050"/>
                      <a:pt x="7549" y="23003"/>
                    </a:cubicBezTo>
                    <a:cubicBezTo>
                      <a:pt x="4347" y="21408"/>
                      <a:pt x="2192" y="18824"/>
                      <a:pt x="1489" y="15716"/>
                    </a:cubicBezTo>
                    <a:cubicBezTo>
                      <a:pt x="775" y="12609"/>
                      <a:pt x="1584" y="9335"/>
                      <a:pt x="3787" y="6513"/>
                    </a:cubicBezTo>
                    <a:cubicBezTo>
                      <a:pt x="5990" y="3667"/>
                      <a:pt x="9335" y="1607"/>
                      <a:pt x="13181" y="726"/>
                    </a:cubicBezTo>
                    <a:lnTo>
                      <a:pt x="130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44"/>
              <p:cNvSpPr/>
              <p:nvPr/>
            </p:nvSpPr>
            <p:spPr>
              <a:xfrm>
                <a:off x="3422150" y="5476625"/>
                <a:ext cx="602775" cy="563975"/>
              </a:xfrm>
              <a:custGeom>
                <a:avLst/>
                <a:gdLst/>
                <a:ahLst/>
                <a:cxnLst/>
                <a:rect l="l" t="t" r="r" b="b"/>
                <a:pathLst>
                  <a:path w="24111" h="22559" extrusionOk="0">
                    <a:moveTo>
                      <a:pt x="12296" y="0"/>
                    </a:moveTo>
                    <a:cubicBezTo>
                      <a:pt x="11802" y="0"/>
                      <a:pt x="11303" y="25"/>
                      <a:pt x="10799" y="75"/>
                    </a:cubicBezTo>
                    <a:lnTo>
                      <a:pt x="5965" y="3111"/>
                    </a:lnTo>
                    <a:lnTo>
                      <a:pt x="0" y="8469"/>
                    </a:lnTo>
                    <a:lnTo>
                      <a:pt x="310" y="17077"/>
                    </a:lnTo>
                    <a:lnTo>
                      <a:pt x="988" y="18994"/>
                    </a:lnTo>
                    <a:cubicBezTo>
                      <a:pt x="3249" y="21236"/>
                      <a:pt x="6603" y="22558"/>
                      <a:pt x="10264" y="22558"/>
                    </a:cubicBezTo>
                    <a:cubicBezTo>
                      <a:pt x="11405" y="22558"/>
                      <a:pt x="12575" y="22430"/>
                      <a:pt x="13752" y="22161"/>
                    </a:cubicBezTo>
                    <a:cubicBezTo>
                      <a:pt x="13871" y="22125"/>
                      <a:pt x="13990" y="22102"/>
                      <a:pt x="14109" y="22078"/>
                    </a:cubicBezTo>
                    <a:lnTo>
                      <a:pt x="23277" y="15113"/>
                    </a:lnTo>
                    <a:cubicBezTo>
                      <a:pt x="23634" y="14422"/>
                      <a:pt x="23920" y="13696"/>
                      <a:pt x="24110" y="12958"/>
                    </a:cubicBezTo>
                    <a:lnTo>
                      <a:pt x="22182" y="6397"/>
                    </a:lnTo>
                    <a:lnTo>
                      <a:pt x="18372" y="1349"/>
                    </a:lnTo>
                    <a:cubicBezTo>
                      <a:pt x="16564" y="484"/>
                      <a:pt x="14487" y="0"/>
                      <a:pt x="122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44"/>
              <p:cNvSpPr/>
              <p:nvPr/>
            </p:nvSpPr>
            <p:spPr>
              <a:xfrm>
                <a:off x="3345650" y="5478200"/>
                <a:ext cx="382200" cy="473300"/>
              </a:xfrm>
              <a:custGeom>
                <a:avLst/>
                <a:gdLst/>
                <a:ahLst/>
                <a:cxnLst/>
                <a:rect l="l" t="t" r="r" b="b"/>
                <a:pathLst>
                  <a:path w="15288" h="18932" extrusionOk="0">
                    <a:moveTo>
                      <a:pt x="13859" y="0"/>
                    </a:moveTo>
                    <a:cubicBezTo>
                      <a:pt x="13192" y="72"/>
                      <a:pt x="12514" y="179"/>
                      <a:pt x="11835" y="334"/>
                    </a:cubicBezTo>
                    <a:cubicBezTo>
                      <a:pt x="4679" y="1965"/>
                      <a:pt x="0" y="8168"/>
                      <a:pt x="1369" y="14169"/>
                    </a:cubicBezTo>
                    <a:cubicBezTo>
                      <a:pt x="1798" y="16026"/>
                      <a:pt x="2739" y="17633"/>
                      <a:pt x="4048" y="18931"/>
                    </a:cubicBezTo>
                    <a:cubicBezTo>
                      <a:pt x="4072" y="18479"/>
                      <a:pt x="4167" y="18050"/>
                      <a:pt x="4370" y="17764"/>
                    </a:cubicBezTo>
                    <a:cubicBezTo>
                      <a:pt x="4699" y="17335"/>
                      <a:pt x="5132" y="17195"/>
                      <a:pt x="5609" y="17195"/>
                    </a:cubicBezTo>
                    <a:cubicBezTo>
                      <a:pt x="6502" y="17195"/>
                      <a:pt x="7549" y="17685"/>
                      <a:pt x="8356" y="17685"/>
                    </a:cubicBezTo>
                    <a:cubicBezTo>
                      <a:pt x="8397" y="17685"/>
                      <a:pt x="8438" y="17684"/>
                      <a:pt x="8478" y="17681"/>
                    </a:cubicBezTo>
                    <a:cubicBezTo>
                      <a:pt x="10192" y="17550"/>
                      <a:pt x="11168" y="16181"/>
                      <a:pt x="10990" y="14454"/>
                    </a:cubicBezTo>
                    <a:cubicBezTo>
                      <a:pt x="10811" y="13002"/>
                      <a:pt x="8918" y="12871"/>
                      <a:pt x="7811" y="12252"/>
                    </a:cubicBezTo>
                    <a:cubicBezTo>
                      <a:pt x="6668" y="11585"/>
                      <a:pt x="4941" y="10478"/>
                      <a:pt x="4727" y="9073"/>
                    </a:cubicBezTo>
                    <a:cubicBezTo>
                      <a:pt x="4589" y="8284"/>
                      <a:pt x="4869" y="7531"/>
                      <a:pt x="5472" y="7531"/>
                    </a:cubicBezTo>
                    <a:cubicBezTo>
                      <a:pt x="5652" y="7531"/>
                      <a:pt x="5861" y="7598"/>
                      <a:pt x="6096" y="7751"/>
                    </a:cubicBezTo>
                    <a:cubicBezTo>
                      <a:pt x="6437" y="7964"/>
                      <a:pt x="6967" y="8707"/>
                      <a:pt x="7402" y="8707"/>
                    </a:cubicBezTo>
                    <a:cubicBezTo>
                      <a:pt x="7575" y="8707"/>
                      <a:pt x="7733" y="8590"/>
                      <a:pt x="7858" y="8275"/>
                    </a:cubicBezTo>
                    <a:cubicBezTo>
                      <a:pt x="8120" y="7477"/>
                      <a:pt x="7061" y="7168"/>
                      <a:pt x="7239" y="6418"/>
                    </a:cubicBezTo>
                    <a:cubicBezTo>
                      <a:pt x="7372" y="5887"/>
                      <a:pt x="7914" y="5659"/>
                      <a:pt x="8485" y="5659"/>
                    </a:cubicBezTo>
                    <a:cubicBezTo>
                      <a:pt x="9041" y="5659"/>
                      <a:pt x="9624" y="5875"/>
                      <a:pt x="9882" y="6239"/>
                    </a:cubicBezTo>
                    <a:cubicBezTo>
                      <a:pt x="10633" y="7263"/>
                      <a:pt x="9001" y="8680"/>
                      <a:pt x="9621" y="9823"/>
                    </a:cubicBezTo>
                    <a:cubicBezTo>
                      <a:pt x="9916" y="10363"/>
                      <a:pt x="10302" y="10580"/>
                      <a:pt x="10726" y="10580"/>
                    </a:cubicBezTo>
                    <a:cubicBezTo>
                      <a:pt x="12133" y="10580"/>
                      <a:pt x="13961" y="8197"/>
                      <a:pt x="14300" y="7346"/>
                    </a:cubicBezTo>
                    <a:cubicBezTo>
                      <a:pt x="15288" y="4810"/>
                      <a:pt x="14681" y="2381"/>
                      <a:pt x="138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44"/>
              <p:cNvSpPr/>
              <p:nvPr/>
            </p:nvSpPr>
            <p:spPr>
              <a:xfrm>
                <a:off x="3731325" y="5835000"/>
                <a:ext cx="272750" cy="193575"/>
              </a:xfrm>
              <a:custGeom>
                <a:avLst/>
                <a:gdLst/>
                <a:ahLst/>
                <a:cxnLst/>
                <a:rect l="l" t="t" r="r" b="b"/>
                <a:pathLst>
                  <a:path w="10910" h="7743" extrusionOk="0">
                    <a:moveTo>
                      <a:pt x="9193" y="0"/>
                    </a:moveTo>
                    <a:cubicBezTo>
                      <a:pt x="6894" y="0"/>
                      <a:pt x="6774" y="3327"/>
                      <a:pt x="4647" y="4016"/>
                    </a:cubicBezTo>
                    <a:cubicBezTo>
                      <a:pt x="4489" y="4066"/>
                      <a:pt x="4294" y="4085"/>
                      <a:pt x="4073" y="4085"/>
                    </a:cubicBezTo>
                    <a:cubicBezTo>
                      <a:pt x="3397" y="4085"/>
                      <a:pt x="2488" y="3907"/>
                      <a:pt x="1729" y="3907"/>
                    </a:cubicBezTo>
                    <a:cubicBezTo>
                      <a:pt x="737" y="3907"/>
                      <a:pt x="1" y="4211"/>
                      <a:pt x="373" y="5612"/>
                    </a:cubicBezTo>
                    <a:cubicBezTo>
                      <a:pt x="623" y="6433"/>
                      <a:pt x="1123" y="7148"/>
                      <a:pt x="1742" y="7743"/>
                    </a:cubicBezTo>
                    <a:cubicBezTo>
                      <a:pt x="5945" y="6671"/>
                      <a:pt x="9255" y="4016"/>
                      <a:pt x="10910" y="778"/>
                    </a:cubicBezTo>
                    <a:cubicBezTo>
                      <a:pt x="10541" y="337"/>
                      <a:pt x="10029" y="39"/>
                      <a:pt x="9326" y="4"/>
                    </a:cubicBezTo>
                    <a:cubicBezTo>
                      <a:pt x="9281" y="1"/>
                      <a:pt x="9237" y="0"/>
                      <a:pt x="9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44"/>
              <p:cNvSpPr/>
              <p:nvPr/>
            </p:nvSpPr>
            <p:spPr>
              <a:xfrm>
                <a:off x="3754925" y="5510350"/>
                <a:ext cx="281300" cy="294400"/>
              </a:xfrm>
              <a:custGeom>
                <a:avLst/>
                <a:gdLst/>
                <a:ahLst/>
                <a:cxnLst/>
                <a:rect l="l" t="t" r="r" b="b"/>
                <a:pathLst>
                  <a:path w="11252" h="11776" extrusionOk="0">
                    <a:moveTo>
                      <a:pt x="5061" y="0"/>
                    </a:moveTo>
                    <a:cubicBezTo>
                      <a:pt x="4954" y="442"/>
                      <a:pt x="4667" y="521"/>
                      <a:pt x="4301" y="521"/>
                    </a:cubicBezTo>
                    <a:cubicBezTo>
                      <a:pt x="4097" y="521"/>
                      <a:pt x="3869" y="497"/>
                      <a:pt x="3633" y="497"/>
                    </a:cubicBezTo>
                    <a:cubicBezTo>
                      <a:pt x="3585" y="497"/>
                      <a:pt x="3537" y="498"/>
                      <a:pt x="3489" y="500"/>
                    </a:cubicBezTo>
                    <a:cubicBezTo>
                      <a:pt x="2167" y="595"/>
                      <a:pt x="0" y="1298"/>
                      <a:pt x="846" y="3108"/>
                    </a:cubicBezTo>
                    <a:cubicBezTo>
                      <a:pt x="1024" y="3513"/>
                      <a:pt x="1661" y="4008"/>
                      <a:pt x="2206" y="4008"/>
                    </a:cubicBezTo>
                    <a:cubicBezTo>
                      <a:pt x="2318" y="4008"/>
                      <a:pt x="2425" y="3988"/>
                      <a:pt x="2524" y="3941"/>
                    </a:cubicBezTo>
                    <a:cubicBezTo>
                      <a:pt x="3179" y="3596"/>
                      <a:pt x="2560" y="2881"/>
                      <a:pt x="3179" y="2572"/>
                    </a:cubicBezTo>
                    <a:cubicBezTo>
                      <a:pt x="3316" y="2505"/>
                      <a:pt x="3522" y="2477"/>
                      <a:pt x="3753" y="2477"/>
                    </a:cubicBezTo>
                    <a:cubicBezTo>
                      <a:pt x="4264" y="2477"/>
                      <a:pt x="4897" y="2618"/>
                      <a:pt x="5168" y="2798"/>
                    </a:cubicBezTo>
                    <a:cubicBezTo>
                      <a:pt x="6049" y="3501"/>
                      <a:pt x="5168" y="3941"/>
                      <a:pt x="4501" y="4298"/>
                    </a:cubicBezTo>
                    <a:cubicBezTo>
                      <a:pt x="3001" y="5144"/>
                      <a:pt x="1501" y="5715"/>
                      <a:pt x="2382" y="7692"/>
                    </a:cubicBezTo>
                    <a:cubicBezTo>
                      <a:pt x="2786" y="8680"/>
                      <a:pt x="4651" y="11775"/>
                      <a:pt x="6114" y="11775"/>
                    </a:cubicBezTo>
                    <a:cubicBezTo>
                      <a:pt x="6290" y="11775"/>
                      <a:pt x="6459" y="11731"/>
                      <a:pt x="6620" y="11632"/>
                    </a:cubicBezTo>
                    <a:cubicBezTo>
                      <a:pt x="7422" y="11124"/>
                      <a:pt x="7268" y="8469"/>
                      <a:pt x="8336" y="8469"/>
                    </a:cubicBezTo>
                    <a:cubicBezTo>
                      <a:pt x="8568" y="8469"/>
                      <a:pt x="8858" y="8595"/>
                      <a:pt x="9228" y="8894"/>
                    </a:cubicBezTo>
                    <a:cubicBezTo>
                      <a:pt x="10025" y="9513"/>
                      <a:pt x="9894" y="10347"/>
                      <a:pt x="10371" y="11144"/>
                    </a:cubicBezTo>
                    <a:cubicBezTo>
                      <a:pt x="10502" y="11347"/>
                      <a:pt x="10645" y="11501"/>
                      <a:pt x="10799" y="11609"/>
                    </a:cubicBezTo>
                    <a:cubicBezTo>
                      <a:pt x="11204" y="10108"/>
                      <a:pt x="11252" y="8525"/>
                      <a:pt x="10895" y="6965"/>
                    </a:cubicBezTo>
                    <a:cubicBezTo>
                      <a:pt x="10180" y="3858"/>
                      <a:pt x="7989" y="1417"/>
                      <a:pt x="50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44"/>
              <p:cNvSpPr/>
              <p:nvPr/>
            </p:nvSpPr>
            <p:spPr>
              <a:xfrm>
                <a:off x="3384925" y="5490400"/>
                <a:ext cx="640600" cy="535500"/>
              </a:xfrm>
              <a:custGeom>
                <a:avLst/>
                <a:gdLst/>
                <a:ahLst/>
                <a:cxnLst/>
                <a:rect l="l" t="t" r="r" b="b"/>
                <a:pathLst>
                  <a:path w="25624" h="21420" extrusionOk="0">
                    <a:moveTo>
                      <a:pt x="16170" y="1393"/>
                    </a:moveTo>
                    <a:cubicBezTo>
                      <a:pt x="17705" y="1989"/>
                      <a:pt x="19349" y="2846"/>
                      <a:pt x="20658" y="4048"/>
                    </a:cubicBezTo>
                    <a:lnTo>
                      <a:pt x="16717" y="5406"/>
                    </a:lnTo>
                    <a:cubicBezTo>
                      <a:pt x="16551" y="5168"/>
                      <a:pt x="16384" y="4930"/>
                      <a:pt x="16205" y="4703"/>
                    </a:cubicBezTo>
                    <a:cubicBezTo>
                      <a:pt x="15431" y="3691"/>
                      <a:pt x="14574" y="2858"/>
                      <a:pt x="13776" y="2203"/>
                    </a:cubicBezTo>
                    <a:lnTo>
                      <a:pt x="16170" y="1393"/>
                    </a:lnTo>
                    <a:close/>
                    <a:moveTo>
                      <a:pt x="13634" y="2263"/>
                    </a:moveTo>
                    <a:cubicBezTo>
                      <a:pt x="14443" y="2917"/>
                      <a:pt x="15312" y="3751"/>
                      <a:pt x="16110" y="4787"/>
                    </a:cubicBezTo>
                    <a:cubicBezTo>
                      <a:pt x="16265" y="4989"/>
                      <a:pt x="16432" y="5215"/>
                      <a:pt x="16586" y="5442"/>
                    </a:cubicBezTo>
                    <a:lnTo>
                      <a:pt x="12252" y="6942"/>
                    </a:lnTo>
                    <a:lnTo>
                      <a:pt x="10990" y="3156"/>
                    </a:lnTo>
                    <a:lnTo>
                      <a:pt x="13634" y="2263"/>
                    </a:lnTo>
                    <a:close/>
                    <a:moveTo>
                      <a:pt x="10859" y="3191"/>
                    </a:moveTo>
                    <a:lnTo>
                      <a:pt x="12121" y="6989"/>
                    </a:lnTo>
                    <a:lnTo>
                      <a:pt x="7776" y="8478"/>
                    </a:lnTo>
                    <a:cubicBezTo>
                      <a:pt x="7811" y="6846"/>
                      <a:pt x="8073" y="5311"/>
                      <a:pt x="8395" y="4025"/>
                    </a:cubicBezTo>
                    <a:lnTo>
                      <a:pt x="10859" y="3191"/>
                    </a:lnTo>
                    <a:close/>
                    <a:moveTo>
                      <a:pt x="20765" y="4144"/>
                    </a:moveTo>
                    <a:cubicBezTo>
                      <a:pt x="21563" y="4906"/>
                      <a:pt x="22242" y="5811"/>
                      <a:pt x="22670" y="6870"/>
                    </a:cubicBezTo>
                    <a:cubicBezTo>
                      <a:pt x="22742" y="7049"/>
                      <a:pt x="22801" y="7227"/>
                      <a:pt x="22861" y="7418"/>
                    </a:cubicBezTo>
                    <a:lnTo>
                      <a:pt x="18372" y="8835"/>
                    </a:lnTo>
                    <a:cubicBezTo>
                      <a:pt x="18003" y="7668"/>
                      <a:pt x="17479" y="6549"/>
                      <a:pt x="16789" y="5513"/>
                    </a:cubicBezTo>
                    <a:lnTo>
                      <a:pt x="20765" y="4144"/>
                    </a:lnTo>
                    <a:close/>
                    <a:moveTo>
                      <a:pt x="8240" y="4084"/>
                    </a:moveTo>
                    <a:cubicBezTo>
                      <a:pt x="7930" y="5370"/>
                      <a:pt x="7669" y="6894"/>
                      <a:pt x="7645" y="8525"/>
                    </a:cubicBezTo>
                    <a:lnTo>
                      <a:pt x="3358" y="10013"/>
                    </a:lnTo>
                    <a:cubicBezTo>
                      <a:pt x="3763" y="8216"/>
                      <a:pt x="4621" y="6477"/>
                      <a:pt x="5525" y="5001"/>
                    </a:cubicBezTo>
                    <a:lnTo>
                      <a:pt x="8240" y="4084"/>
                    </a:lnTo>
                    <a:close/>
                    <a:moveTo>
                      <a:pt x="16658" y="5561"/>
                    </a:moveTo>
                    <a:cubicBezTo>
                      <a:pt x="17277" y="6489"/>
                      <a:pt x="17836" y="7585"/>
                      <a:pt x="18241" y="8882"/>
                    </a:cubicBezTo>
                    <a:lnTo>
                      <a:pt x="13407" y="10406"/>
                    </a:lnTo>
                    <a:lnTo>
                      <a:pt x="12288" y="7073"/>
                    </a:lnTo>
                    <a:lnTo>
                      <a:pt x="16658" y="5561"/>
                    </a:lnTo>
                    <a:close/>
                    <a:moveTo>
                      <a:pt x="12169" y="7108"/>
                    </a:moveTo>
                    <a:lnTo>
                      <a:pt x="13276" y="10454"/>
                    </a:lnTo>
                    <a:lnTo>
                      <a:pt x="8133" y="12085"/>
                    </a:lnTo>
                    <a:cubicBezTo>
                      <a:pt x="7859" y="10918"/>
                      <a:pt x="7764" y="9752"/>
                      <a:pt x="7776" y="8620"/>
                    </a:cubicBezTo>
                    <a:lnTo>
                      <a:pt x="12169" y="7108"/>
                    </a:lnTo>
                    <a:close/>
                    <a:moveTo>
                      <a:pt x="22897" y="7537"/>
                    </a:moveTo>
                    <a:cubicBezTo>
                      <a:pt x="23170" y="8466"/>
                      <a:pt x="23242" y="9466"/>
                      <a:pt x="23123" y="10525"/>
                    </a:cubicBezTo>
                    <a:lnTo>
                      <a:pt x="18979" y="12121"/>
                    </a:lnTo>
                    <a:cubicBezTo>
                      <a:pt x="18956" y="11692"/>
                      <a:pt x="18908" y="11276"/>
                      <a:pt x="18848" y="10859"/>
                    </a:cubicBezTo>
                    <a:cubicBezTo>
                      <a:pt x="18753" y="10216"/>
                      <a:pt x="18598" y="9585"/>
                      <a:pt x="18420" y="8966"/>
                    </a:cubicBezTo>
                    <a:lnTo>
                      <a:pt x="22897" y="7537"/>
                    </a:lnTo>
                    <a:close/>
                    <a:moveTo>
                      <a:pt x="7645" y="8668"/>
                    </a:moveTo>
                    <a:lnTo>
                      <a:pt x="7645" y="8668"/>
                    </a:lnTo>
                    <a:cubicBezTo>
                      <a:pt x="7633" y="9799"/>
                      <a:pt x="7740" y="10966"/>
                      <a:pt x="8002" y="12121"/>
                    </a:cubicBezTo>
                    <a:lnTo>
                      <a:pt x="3263" y="13621"/>
                    </a:lnTo>
                    <a:cubicBezTo>
                      <a:pt x="3025" y="12490"/>
                      <a:pt x="3085" y="11311"/>
                      <a:pt x="3323" y="10156"/>
                    </a:cubicBezTo>
                    <a:lnTo>
                      <a:pt x="7645" y="8668"/>
                    </a:lnTo>
                    <a:close/>
                    <a:moveTo>
                      <a:pt x="18277" y="9001"/>
                    </a:moveTo>
                    <a:cubicBezTo>
                      <a:pt x="18563" y="9966"/>
                      <a:pt x="18765" y="11014"/>
                      <a:pt x="18837" y="12180"/>
                    </a:cubicBezTo>
                    <a:lnTo>
                      <a:pt x="14538" y="13835"/>
                    </a:lnTo>
                    <a:lnTo>
                      <a:pt x="13443" y="10537"/>
                    </a:lnTo>
                    <a:lnTo>
                      <a:pt x="18277" y="9001"/>
                    </a:lnTo>
                    <a:close/>
                    <a:moveTo>
                      <a:pt x="13324" y="10573"/>
                    </a:moveTo>
                    <a:lnTo>
                      <a:pt x="14419" y="13883"/>
                    </a:lnTo>
                    <a:lnTo>
                      <a:pt x="9633" y="15717"/>
                    </a:lnTo>
                    <a:cubicBezTo>
                      <a:pt x="9228" y="15097"/>
                      <a:pt x="8895" y="14431"/>
                      <a:pt x="8621" y="13728"/>
                    </a:cubicBezTo>
                    <a:cubicBezTo>
                      <a:pt x="8431" y="13228"/>
                      <a:pt x="8276" y="12716"/>
                      <a:pt x="8157" y="12216"/>
                    </a:cubicBezTo>
                    <a:lnTo>
                      <a:pt x="13324" y="10573"/>
                    </a:lnTo>
                    <a:close/>
                    <a:moveTo>
                      <a:pt x="23111" y="10668"/>
                    </a:moveTo>
                    <a:cubicBezTo>
                      <a:pt x="22909" y="12276"/>
                      <a:pt x="22277" y="14026"/>
                      <a:pt x="21206" y="15907"/>
                    </a:cubicBezTo>
                    <a:lnTo>
                      <a:pt x="18622" y="16645"/>
                    </a:lnTo>
                    <a:cubicBezTo>
                      <a:pt x="18944" y="15133"/>
                      <a:pt x="19063" y="13657"/>
                      <a:pt x="18991" y="12264"/>
                    </a:cubicBezTo>
                    <a:lnTo>
                      <a:pt x="23111" y="10668"/>
                    </a:lnTo>
                    <a:close/>
                    <a:moveTo>
                      <a:pt x="8026" y="12252"/>
                    </a:moveTo>
                    <a:cubicBezTo>
                      <a:pt x="8157" y="12764"/>
                      <a:pt x="8311" y="13264"/>
                      <a:pt x="8502" y="13764"/>
                    </a:cubicBezTo>
                    <a:cubicBezTo>
                      <a:pt x="8776" y="14478"/>
                      <a:pt x="9109" y="15145"/>
                      <a:pt x="9502" y="15764"/>
                    </a:cubicBezTo>
                    <a:lnTo>
                      <a:pt x="5442" y="17324"/>
                    </a:lnTo>
                    <a:cubicBezTo>
                      <a:pt x="4501" y="16467"/>
                      <a:pt x="3847" y="15478"/>
                      <a:pt x="3466" y="14359"/>
                    </a:cubicBezTo>
                    <a:cubicBezTo>
                      <a:pt x="3394" y="14157"/>
                      <a:pt x="3347" y="13954"/>
                      <a:pt x="3299" y="13752"/>
                    </a:cubicBezTo>
                    <a:lnTo>
                      <a:pt x="8026" y="12252"/>
                    </a:lnTo>
                    <a:close/>
                    <a:moveTo>
                      <a:pt x="18848" y="12311"/>
                    </a:moveTo>
                    <a:lnTo>
                      <a:pt x="18848" y="12311"/>
                    </a:lnTo>
                    <a:cubicBezTo>
                      <a:pt x="18920" y="13633"/>
                      <a:pt x="18813" y="15097"/>
                      <a:pt x="18479" y="16693"/>
                    </a:cubicBezTo>
                    <a:lnTo>
                      <a:pt x="15753" y="17467"/>
                    </a:lnTo>
                    <a:lnTo>
                      <a:pt x="14586" y="13954"/>
                    </a:lnTo>
                    <a:lnTo>
                      <a:pt x="18848" y="12311"/>
                    </a:lnTo>
                    <a:close/>
                    <a:moveTo>
                      <a:pt x="14467" y="14002"/>
                    </a:moveTo>
                    <a:lnTo>
                      <a:pt x="15634" y="17514"/>
                    </a:lnTo>
                    <a:lnTo>
                      <a:pt x="12110" y="18515"/>
                    </a:lnTo>
                    <a:cubicBezTo>
                      <a:pt x="11145" y="17717"/>
                      <a:pt x="10347" y="16824"/>
                      <a:pt x="9704" y="15836"/>
                    </a:cubicBezTo>
                    <a:lnTo>
                      <a:pt x="14467" y="14002"/>
                    </a:lnTo>
                    <a:close/>
                    <a:moveTo>
                      <a:pt x="9574" y="15883"/>
                    </a:moveTo>
                    <a:cubicBezTo>
                      <a:pt x="10216" y="16871"/>
                      <a:pt x="11002" y="17764"/>
                      <a:pt x="11955" y="18562"/>
                    </a:cubicBezTo>
                    <a:lnTo>
                      <a:pt x="8835" y="19443"/>
                    </a:lnTo>
                    <a:cubicBezTo>
                      <a:pt x="7514" y="18872"/>
                      <a:pt x="6418" y="18205"/>
                      <a:pt x="5561" y="17431"/>
                    </a:cubicBezTo>
                    <a:lnTo>
                      <a:pt x="9574" y="15883"/>
                    </a:lnTo>
                    <a:close/>
                    <a:moveTo>
                      <a:pt x="11419" y="0"/>
                    </a:moveTo>
                    <a:lnTo>
                      <a:pt x="11395" y="131"/>
                    </a:lnTo>
                    <a:cubicBezTo>
                      <a:pt x="11443" y="131"/>
                      <a:pt x="13550" y="405"/>
                      <a:pt x="15979" y="1322"/>
                    </a:cubicBezTo>
                    <a:lnTo>
                      <a:pt x="13657" y="2108"/>
                    </a:lnTo>
                    <a:cubicBezTo>
                      <a:pt x="12050" y="822"/>
                      <a:pt x="10705" y="227"/>
                      <a:pt x="10681" y="227"/>
                    </a:cubicBezTo>
                    <a:lnTo>
                      <a:pt x="10633" y="346"/>
                    </a:lnTo>
                    <a:cubicBezTo>
                      <a:pt x="10645" y="358"/>
                      <a:pt x="11955" y="917"/>
                      <a:pt x="13514" y="2155"/>
                    </a:cubicBezTo>
                    <a:lnTo>
                      <a:pt x="10943" y="3025"/>
                    </a:lnTo>
                    <a:lnTo>
                      <a:pt x="10097" y="489"/>
                    </a:lnTo>
                    <a:lnTo>
                      <a:pt x="9978" y="524"/>
                    </a:lnTo>
                    <a:lnTo>
                      <a:pt x="10824" y="3072"/>
                    </a:lnTo>
                    <a:lnTo>
                      <a:pt x="8431" y="3882"/>
                    </a:lnTo>
                    <a:cubicBezTo>
                      <a:pt x="8942" y="1893"/>
                      <a:pt x="9550" y="560"/>
                      <a:pt x="9574" y="536"/>
                    </a:cubicBezTo>
                    <a:lnTo>
                      <a:pt x="9454" y="477"/>
                    </a:lnTo>
                    <a:cubicBezTo>
                      <a:pt x="9431" y="512"/>
                      <a:pt x="8800" y="1882"/>
                      <a:pt x="8288" y="3929"/>
                    </a:cubicBezTo>
                    <a:lnTo>
                      <a:pt x="5633" y="4822"/>
                    </a:lnTo>
                    <a:cubicBezTo>
                      <a:pt x="7085" y="2501"/>
                      <a:pt x="8645" y="881"/>
                      <a:pt x="8669" y="846"/>
                    </a:cubicBezTo>
                    <a:lnTo>
                      <a:pt x="8573" y="750"/>
                    </a:lnTo>
                    <a:cubicBezTo>
                      <a:pt x="8561" y="762"/>
                      <a:pt x="6918" y="2477"/>
                      <a:pt x="5418" y="4894"/>
                    </a:cubicBezTo>
                    <a:lnTo>
                      <a:pt x="1632" y="6180"/>
                    </a:lnTo>
                    <a:lnTo>
                      <a:pt x="1668" y="6299"/>
                    </a:lnTo>
                    <a:lnTo>
                      <a:pt x="5311" y="5072"/>
                    </a:lnTo>
                    <a:lnTo>
                      <a:pt x="5311" y="5072"/>
                    </a:lnTo>
                    <a:cubicBezTo>
                      <a:pt x="5275" y="5144"/>
                      <a:pt x="5228" y="5203"/>
                      <a:pt x="5192" y="5275"/>
                    </a:cubicBezTo>
                    <a:cubicBezTo>
                      <a:pt x="4406" y="6608"/>
                      <a:pt x="3597" y="8287"/>
                      <a:pt x="3216" y="10061"/>
                    </a:cubicBezTo>
                    <a:lnTo>
                      <a:pt x="1" y="11168"/>
                    </a:lnTo>
                    <a:lnTo>
                      <a:pt x="37" y="11287"/>
                    </a:lnTo>
                    <a:lnTo>
                      <a:pt x="3180" y="10204"/>
                    </a:lnTo>
                    <a:lnTo>
                      <a:pt x="3180" y="10204"/>
                    </a:lnTo>
                    <a:cubicBezTo>
                      <a:pt x="2954" y="11347"/>
                      <a:pt x="2894" y="12526"/>
                      <a:pt x="3144" y="13657"/>
                    </a:cubicBezTo>
                    <a:lnTo>
                      <a:pt x="441" y="14514"/>
                    </a:lnTo>
                    <a:lnTo>
                      <a:pt x="477" y="14645"/>
                    </a:lnTo>
                    <a:lnTo>
                      <a:pt x="3168" y="13788"/>
                    </a:lnTo>
                    <a:cubicBezTo>
                      <a:pt x="3216" y="14002"/>
                      <a:pt x="3275" y="14204"/>
                      <a:pt x="3347" y="14407"/>
                    </a:cubicBezTo>
                    <a:cubicBezTo>
                      <a:pt x="3716" y="15514"/>
                      <a:pt x="4370" y="16502"/>
                      <a:pt x="5311" y="17383"/>
                    </a:cubicBezTo>
                    <a:lnTo>
                      <a:pt x="2823" y="18336"/>
                    </a:lnTo>
                    <a:lnTo>
                      <a:pt x="2870" y="18467"/>
                    </a:lnTo>
                    <a:lnTo>
                      <a:pt x="5418" y="17479"/>
                    </a:lnTo>
                    <a:cubicBezTo>
                      <a:pt x="6275" y="18253"/>
                      <a:pt x="7347" y="18931"/>
                      <a:pt x="8633" y="19503"/>
                    </a:cubicBezTo>
                    <a:lnTo>
                      <a:pt x="5692" y="20348"/>
                    </a:lnTo>
                    <a:lnTo>
                      <a:pt x="5728" y="20479"/>
                    </a:lnTo>
                    <a:lnTo>
                      <a:pt x="8823" y="19586"/>
                    </a:lnTo>
                    <a:cubicBezTo>
                      <a:pt x="10681" y="20396"/>
                      <a:pt x="12955" y="21003"/>
                      <a:pt x="15670" y="21420"/>
                    </a:cubicBezTo>
                    <a:lnTo>
                      <a:pt x="15693" y="21289"/>
                    </a:lnTo>
                    <a:cubicBezTo>
                      <a:pt x="13062" y="20884"/>
                      <a:pt x="10836" y="20300"/>
                      <a:pt x="9026" y="19538"/>
                    </a:cubicBezTo>
                    <a:lnTo>
                      <a:pt x="12074" y="18657"/>
                    </a:lnTo>
                    <a:cubicBezTo>
                      <a:pt x="13205" y="19586"/>
                      <a:pt x="14550" y="20384"/>
                      <a:pt x="16098" y="21027"/>
                    </a:cubicBezTo>
                    <a:lnTo>
                      <a:pt x="16146" y="20908"/>
                    </a:lnTo>
                    <a:cubicBezTo>
                      <a:pt x="14646" y="20277"/>
                      <a:pt x="13336" y="19515"/>
                      <a:pt x="12229" y="18622"/>
                    </a:cubicBezTo>
                    <a:lnTo>
                      <a:pt x="15670" y="17633"/>
                    </a:lnTo>
                    <a:lnTo>
                      <a:pt x="16682" y="20670"/>
                    </a:lnTo>
                    <a:lnTo>
                      <a:pt x="16801" y="20634"/>
                    </a:lnTo>
                    <a:lnTo>
                      <a:pt x="15800" y="17598"/>
                    </a:lnTo>
                    <a:lnTo>
                      <a:pt x="18444" y="16836"/>
                    </a:lnTo>
                    <a:lnTo>
                      <a:pt x="18444" y="16836"/>
                    </a:lnTo>
                    <a:cubicBezTo>
                      <a:pt x="18217" y="17860"/>
                      <a:pt x="17908" y="18943"/>
                      <a:pt x="17479" y="20074"/>
                    </a:cubicBezTo>
                    <a:lnTo>
                      <a:pt x="17598" y="20122"/>
                    </a:lnTo>
                    <a:cubicBezTo>
                      <a:pt x="18027" y="18991"/>
                      <a:pt x="18360" y="17884"/>
                      <a:pt x="18587" y="16800"/>
                    </a:cubicBezTo>
                    <a:lnTo>
                      <a:pt x="21111" y="16074"/>
                    </a:lnTo>
                    <a:lnTo>
                      <a:pt x="21111" y="16074"/>
                    </a:lnTo>
                    <a:cubicBezTo>
                      <a:pt x="20372" y="17348"/>
                      <a:pt x="19444" y="18669"/>
                      <a:pt x="18325" y="20062"/>
                    </a:cubicBezTo>
                    <a:lnTo>
                      <a:pt x="18432" y="20146"/>
                    </a:lnTo>
                    <a:cubicBezTo>
                      <a:pt x="19587" y="18705"/>
                      <a:pt x="20539" y="17336"/>
                      <a:pt x="21289" y="16026"/>
                    </a:cubicBezTo>
                    <a:lnTo>
                      <a:pt x="24528" y="15097"/>
                    </a:lnTo>
                    <a:lnTo>
                      <a:pt x="24492" y="14978"/>
                    </a:lnTo>
                    <a:lnTo>
                      <a:pt x="21385" y="15859"/>
                    </a:lnTo>
                    <a:cubicBezTo>
                      <a:pt x="22444" y="13978"/>
                      <a:pt x="23063" y="12228"/>
                      <a:pt x="23254" y="10621"/>
                    </a:cubicBezTo>
                    <a:lnTo>
                      <a:pt x="25623" y="9704"/>
                    </a:lnTo>
                    <a:lnTo>
                      <a:pt x="25576" y="9585"/>
                    </a:lnTo>
                    <a:lnTo>
                      <a:pt x="23266" y="10478"/>
                    </a:lnTo>
                    <a:cubicBezTo>
                      <a:pt x="23373" y="9418"/>
                      <a:pt x="23290" y="8430"/>
                      <a:pt x="23028" y="7501"/>
                    </a:cubicBezTo>
                    <a:lnTo>
                      <a:pt x="25397" y="6751"/>
                    </a:lnTo>
                    <a:lnTo>
                      <a:pt x="25361" y="6620"/>
                    </a:lnTo>
                    <a:lnTo>
                      <a:pt x="22980" y="7370"/>
                    </a:lnTo>
                    <a:cubicBezTo>
                      <a:pt x="22932" y="7192"/>
                      <a:pt x="22861" y="7001"/>
                      <a:pt x="22789" y="6811"/>
                    </a:cubicBezTo>
                    <a:cubicBezTo>
                      <a:pt x="22361" y="5763"/>
                      <a:pt x="21694" y="4858"/>
                      <a:pt x="20908" y="4096"/>
                    </a:cubicBezTo>
                    <a:lnTo>
                      <a:pt x="22813" y="3441"/>
                    </a:lnTo>
                    <a:lnTo>
                      <a:pt x="22766" y="3310"/>
                    </a:lnTo>
                    <a:lnTo>
                      <a:pt x="20789" y="3989"/>
                    </a:lnTo>
                    <a:cubicBezTo>
                      <a:pt x="19503" y="2798"/>
                      <a:pt x="17884" y="1941"/>
                      <a:pt x="16360" y="1334"/>
                    </a:cubicBezTo>
                    <a:lnTo>
                      <a:pt x="18622" y="572"/>
                    </a:lnTo>
                    <a:lnTo>
                      <a:pt x="18575" y="441"/>
                    </a:lnTo>
                    <a:lnTo>
                      <a:pt x="16170" y="1262"/>
                    </a:lnTo>
                    <a:cubicBezTo>
                      <a:pt x="13669" y="298"/>
                      <a:pt x="11455" y="0"/>
                      <a:pt x="114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5" name="Google Shape;855;p44"/>
            <p:cNvSpPr/>
            <p:nvPr/>
          </p:nvSpPr>
          <p:spPr>
            <a:xfrm>
              <a:off x="990150" y="2457213"/>
              <a:ext cx="1003200" cy="66600"/>
            </a:xfrm>
            <a:prstGeom prst="ellipse">
              <a:avLst/>
            </a:prstGeom>
            <a:solidFill>
              <a:srgbClr val="033342">
                <a:alpha val="208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6" name="Google Shape;856;p44"/>
          <p:cNvGrpSpPr/>
          <p:nvPr/>
        </p:nvGrpSpPr>
        <p:grpSpPr>
          <a:xfrm>
            <a:off x="7008462" y="3373552"/>
            <a:ext cx="1371755" cy="1154569"/>
            <a:chOff x="6965512" y="3500552"/>
            <a:chExt cx="1371755" cy="1154569"/>
          </a:xfrm>
        </p:grpSpPr>
        <p:grpSp>
          <p:nvGrpSpPr>
            <p:cNvPr id="857" name="Google Shape;857;p44"/>
            <p:cNvGrpSpPr/>
            <p:nvPr/>
          </p:nvGrpSpPr>
          <p:grpSpPr>
            <a:xfrm>
              <a:off x="6965512" y="3500552"/>
              <a:ext cx="1371755" cy="1154569"/>
              <a:chOff x="4569300" y="7247450"/>
              <a:chExt cx="724225" cy="609625"/>
            </a:xfrm>
          </p:grpSpPr>
          <p:grpSp>
            <p:nvGrpSpPr>
              <p:cNvPr id="858" name="Google Shape;858;p44"/>
              <p:cNvGrpSpPr/>
              <p:nvPr/>
            </p:nvGrpSpPr>
            <p:grpSpPr>
              <a:xfrm>
                <a:off x="4569300" y="7247450"/>
                <a:ext cx="653675" cy="609625"/>
                <a:chOff x="4569300" y="7247450"/>
                <a:chExt cx="653675" cy="609625"/>
              </a:xfrm>
            </p:grpSpPr>
            <p:sp>
              <p:nvSpPr>
                <p:cNvPr id="859" name="Google Shape;859;p44"/>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44"/>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44"/>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44"/>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44"/>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44"/>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5" name="Google Shape;865;p44"/>
              <p:cNvGrpSpPr/>
              <p:nvPr/>
            </p:nvGrpSpPr>
            <p:grpSpPr>
              <a:xfrm>
                <a:off x="4900900" y="7388550"/>
                <a:ext cx="392625" cy="407500"/>
                <a:chOff x="4900900" y="7388550"/>
                <a:chExt cx="392625" cy="407500"/>
              </a:xfrm>
            </p:grpSpPr>
            <p:sp>
              <p:nvSpPr>
                <p:cNvPr id="866" name="Google Shape;866;p44"/>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44"/>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44"/>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44"/>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44"/>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44"/>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44"/>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44"/>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74" name="Google Shape;874;p44"/>
            <p:cNvSpPr/>
            <p:nvPr/>
          </p:nvSpPr>
          <p:spPr>
            <a:xfrm>
              <a:off x="7998829" y="4450280"/>
              <a:ext cx="338100" cy="123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0315566"/>
      </p:ext>
    </p:extLst>
  </p:cSld>
  <p:clrMapOvr>
    <a:masterClrMapping/>
  </p:clrMapOvr>
  <p:transition spd="med">
    <p:circl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5" name="TextBox 4">
            <a:extLst>
              <a:ext uri="{FF2B5EF4-FFF2-40B4-BE49-F238E27FC236}">
                <a16:creationId xmlns:a16="http://schemas.microsoft.com/office/drawing/2014/main" id="{7BDB3EBB-C815-6246-55D2-1968325ED718}"/>
              </a:ext>
            </a:extLst>
          </p:cNvPr>
          <p:cNvSpPr txBox="1"/>
          <p:nvPr/>
        </p:nvSpPr>
        <p:spPr>
          <a:xfrm>
            <a:off x="3065978" y="175388"/>
            <a:ext cx="3012044" cy="594560"/>
          </a:xfrm>
          <a:prstGeom prst="roundRect">
            <a:avLst/>
          </a:prstGeom>
          <a:solidFill>
            <a:srgbClr val="D1F3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5.17: SGK – tr.</a:t>
            </a:r>
            <a:r>
              <a:rPr lang="nl-NL" sz="2200" b="1" kern="1200" noProof="0" dirty="0">
                <a:latin typeface="+mj-lt"/>
                <a:ea typeface="+mn-ea"/>
                <a:cs typeface="Arial" panose="020B0604020202020204" pitchFamily="34" charset="0"/>
              </a:rPr>
              <a:t>4</a:t>
            </a:r>
            <a:r>
              <a:rPr lang="nl-NL" sz="2200" b="1" kern="1200" dirty="0">
                <a:latin typeface="+mj-lt"/>
                <a:ea typeface="+mn-ea"/>
                <a:cs typeface="Arial" panose="020B0604020202020204" pitchFamily="34" charset="0"/>
              </a:rPr>
              <a:t>9</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AA60F6-CE80-6476-1E49-4ACA27BCC7C4}"/>
                  </a:ext>
                </a:extLst>
              </p:cNvPr>
              <p:cNvSpPr txBox="1"/>
              <p:nvPr/>
            </p:nvSpPr>
            <p:spPr>
              <a:xfrm>
                <a:off x="421574" y="967304"/>
                <a:ext cx="8300851" cy="1615507"/>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Tại một nút giao thông có hai con đường. Trên thiết kế, trong không gian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hai con đường đó thuộc hai đường thẳng lần lượt có phương trình:</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1</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b>
                        <m:r>
                          <a:rPr lang="pt-BR" sz="2000" i="1" kern="100">
                            <a:latin typeface="Cambria Math" panose="02040503050406030204" pitchFamily="18" charset="0"/>
                            <a:ea typeface="Times New Roman" panose="02020603050405020304" pitchFamily="18" charset="0"/>
                            <a:cs typeface="Arial" panose="020B0604020202020204" pitchFamily="34" charset="0"/>
                          </a:rPr>
                          <m:t>2</m:t>
                        </m:r>
                      </m:sub>
                    </m:sSub>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𝑧</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1</m:t>
                        </m:r>
                      </m:den>
                    </m:f>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1AA60F6-CE80-6476-1E49-4ACA27BCC7C4}"/>
                  </a:ext>
                </a:extLst>
              </p:cNvPr>
              <p:cNvSpPr txBox="1">
                <a:spLocks noRot="1" noChangeAspect="1" noMove="1" noResize="1" noEditPoints="1" noAdjustHandles="1" noChangeArrowheads="1" noChangeShapeType="1" noTextEdit="1"/>
              </p:cNvSpPr>
              <p:nvPr/>
            </p:nvSpPr>
            <p:spPr>
              <a:xfrm>
                <a:off x="421574" y="967304"/>
                <a:ext cx="8300851" cy="1615507"/>
              </a:xfrm>
              <a:prstGeom prst="rect">
                <a:avLst/>
              </a:prstGeom>
              <a:blipFill>
                <a:blip r:embed="rId3"/>
                <a:stretch>
                  <a:fillRect l="-734" r="-1689" b="-150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08A566B-E7C6-FB73-9BDF-D16B69F7B305}"/>
              </a:ext>
            </a:extLst>
          </p:cNvPr>
          <p:cNvSpPr txBox="1"/>
          <p:nvPr/>
        </p:nvSpPr>
        <p:spPr>
          <a:xfrm>
            <a:off x="421574" y="2582811"/>
            <a:ext cx="4364182" cy="19845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pt-BR"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 Hai con đường trên có vuông góc với nhau hay không?</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 Nút giao thông trên có phải là nút giao thông khác mức hay không</a:t>
            </a:r>
            <a:endParaRPr lang="en-US" dirty="0"/>
          </a:p>
        </p:txBody>
      </p:sp>
      <p:pic>
        <p:nvPicPr>
          <p:cNvPr id="10" name="Picture 9">
            <a:extLst>
              <a:ext uri="{FF2B5EF4-FFF2-40B4-BE49-F238E27FC236}">
                <a16:creationId xmlns:a16="http://schemas.microsoft.com/office/drawing/2014/main" id="{A5321ED4-4E1A-2D0C-B3A6-33836151A509}"/>
              </a:ext>
            </a:extLst>
          </p:cNvPr>
          <p:cNvPicPr>
            <a:picLocks noChangeAspect="1"/>
          </p:cNvPicPr>
          <p:nvPr/>
        </p:nvPicPr>
        <p:blipFill>
          <a:blip r:embed="rId4"/>
          <a:stretch>
            <a:fillRect/>
          </a:stretch>
        </p:blipFill>
        <p:spPr>
          <a:xfrm>
            <a:off x="5440640" y="2678546"/>
            <a:ext cx="2682083" cy="2080316"/>
          </a:xfrm>
          <a:prstGeom prst="rect">
            <a:avLst/>
          </a:prstGeom>
        </p:spPr>
      </p:pic>
      <p:pic>
        <p:nvPicPr>
          <p:cNvPr id="2" name="Picture 1">
            <a:extLst>
              <a:ext uri="{FF2B5EF4-FFF2-40B4-BE49-F238E27FC236}">
                <a16:creationId xmlns:a16="http://schemas.microsoft.com/office/drawing/2014/main" id="{9E496AB2-A8C5-9805-0F02-50B63FCC5C4D}"/>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26761424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AA60F6-CE80-6476-1E49-4ACA27BCC7C4}"/>
                  </a:ext>
                </a:extLst>
              </p:cNvPr>
              <p:cNvSpPr txBox="1"/>
              <p:nvPr/>
            </p:nvSpPr>
            <p:spPr>
              <a:xfrm>
                <a:off x="811830" y="669873"/>
                <a:ext cx="7520339" cy="3831242"/>
              </a:xfrm>
              <a:prstGeom prst="rect">
                <a:avLst/>
              </a:prstGeom>
              <a:noFill/>
            </p:spPr>
            <p:txBody>
              <a:bodyPr wrap="square">
                <a:spAutoFit/>
              </a:bodyPr>
              <a:lstStyle/>
              <a:p>
                <a:pPr algn="just">
                  <a:lnSpc>
                    <a:spcPct val="250000"/>
                  </a:lnSpc>
                  <a:spcBef>
                    <a:spcPts val="100"/>
                  </a:spcBef>
                  <a:spcAft>
                    <a:spcPts val="100"/>
                  </a:spcAft>
                </a:pPr>
                <a:r>
                  <a:rPr lang="fr-FR" sz="2000" dirty="0">
                    <a:latin typeface="Arial" panose="020B0604020202020204" pitchFamily="34" charset="0"/>
                    <a:ea typeface="Aptos" panose="020B0004020202020204" pitchFamily="34" charset="0"/>
                  </a:rPr>
                  <a:t>a) Hai con </a:t>
                </a:r>
                <a:r>
                  <a:rPr lang="fr-FR" sz="2000" dirty="0" err="1">
                    <a:latin typeface="Arial" panose="020B0604020202020204" pitchFamily="34" charset="0"/>
                    <a:ea typeface="Aptos" panose="020B0004020202020204" pitchFamily="34" charset="0"/>
                  </a:rPr>
                  <a:t>đường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thuộc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hai</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đường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thẳng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lần</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lượt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có</a:t>
                </a:r>
                <a:r>
                  <a:rPr lang="fr-FR" sz="2000" dirty="0">
                    <a:latin typeface="Arial" panose="020B0604020202020204" pitchFamily="34" charset="0"/>
                    <a:ea typeface="Aptos" panose="020B0004020202020204" pitchFamily="34" charset="0"/>
                  </a:rPr>
                  <a:t> VTCP là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fr-FR" sz="2000">
                                <a:latin typeface="Cambria Math" panose="02040503050406030204" pitchFamily="18" charset="0"/>
                                <a:ea typeface="Aptos" panose="020B0004020202020204" pitchFamily="34" charset="0"/>
                                <a:cs typeface="Arial" panose="020B0604020202020204" pitchFamily="34" charset="0"/>
                              </a:rPr>
                              <m:t>1</m:t>
                            </m:r>
                          </m:sub>
                        </m:sSub>
                      </m:e>
                    </m:acc>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3</m:t>
                    </m:r>
                    <m:r>
                      <a:rPr lang="fr-FR" sz="2000">
                        <a:latin typeface="Cambria Math" panose="02040503050406030204" pitchFamily="18" charset="0"/>
                        <a:ea typeface="Aptos" panose="020B0004020202020204" pitchFamily="34" charset="0"/>
                        <a:cs typeface="Arial" panose="020B0604020202020204" pitchFamily="34" charset="0"/>
                      </a:rPr>
                      <m:t>)</m:t>
                    </m:r>
                  </m:oMath>
                </a14:m>
                <a:r>
                  <a:rPr lang="fr-FR"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fr-FR" sz="2000">
                                <a:latin typeface="Cambria Math" panose="02040503050406030204" pitchFamily="18" charset="0"/>
                                <a:ea typeface="Aptos" panose="020B0004020202020204" pitchFamily="34" charset="0"/>
                                <a:cs typeface="Arial" panose="020B0604020202020204" pitchFamily="34" charset="0"/>
                              </a:rPr>
                              <m:t>2</m:t>
                            </m:r>
                          </m:sub>
                        </m:sSub>
                      </m:e>
                    </m:acc>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fr-FR" sz="2000">
                                <a:latin typeface="Cambria Math" panose="02040503050406030204" pitchFamily="18" charset="0"/>
                                <a:ea typeface="Aptos" panose="020B0004020202020204" pitchFamily="34" charset="0"/>
                                <a:cs typeface="Arial" panose="020B0604020202020204" pitchFamily="34" charset="0"/>
                              </a:rPr>
                              <m:t>1</m:t>
                            </m:r>
                          </m:sub>
                        </m:sSub>
                      </m:e>
                    </m:acc>
                    <m:r>
                      <a:rPr lang="fr-FR" sz="20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a:latin typeface="Cambria Math" panose="02040503050406030204" pitchFamily="18" charset="0"/>
                            <a:cs typeface="Arial" panose="020B0604020202020204" pitchFamily="34" charset="0"/>
                          </a:rPr>
                        </m:ctrlPr>
                      </m:accPr>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Aptos" panose="020B0004020202020204" pitchFamily="34" charset="0"/>
                                <a:cs typeface="Arial" panose="020B0604020202020204" pitchFamily="34" charset="0"/>
                              </a:rPr>
                              <m:t>𝑢</m:t>
                            </m:r>
                          </m:e>
                          <m:sub>
                            <m:r>
                              <a:rPr lang="fr-FR" sz="2000">
                                <a:latin typeface="Cambria Math" panose="02040503050406030204" pitchFamily="18" charset="0"/>
                                <a:ea typeface="Aptos" panose="020B0004020202020204" pitchFamily="34" charset="0"/>
                                <a:cs typeface="Arial" panose="020B0604020202020204" pitchFamily="34" charset="0"/>
                              </a:rPr>
                              <m:t>2</m:t>
                            </m:r>
                          </m:sub>
                        </m:sSub>
                      </m:e>
                    </m:acc>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0</m:t>
                    </m:r>
                  </m:oMath>
                </a14:m>
                <a:r>
                  <a:rPr lang="fr-FR" sz="2000" dirty="0">
                    <a:latin typeface="Arial" panose="020B0604020202020204" pitchFamily="34" charset="0"/>
                    <a:ea typeface="Aptos" panose="020B0004020202020204" pitchFamily="34" charset="0"/>
                  </a:rPr>
                  <a:t>. Do </a:t>
                </a:r>
                <a:r>
                  <a:rPr lang="fr-FR" sz="2000" dirty="0" err="1">
                    <a:latin typeface="Arial" panose="020B0604020202020204" pitchFamily="34" charset="0"/>
                    <a:ea typeface="Aptos" panose="020B0004020202020204" pitchFamily="34" charset="0"/>
                  </a:rPr>
                  <a:t>đó</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hai</a:t>
                </a:r>
                <a:r>
                  <a:rPr lang="fr-FR" sz="2000" dirty="0">
                    <a:latin typeface="Arial" panose="020B0604020202020204" pitchFamily="34" charset="0"/>
                    <a:ea typeface="Aptos" panose="020B0004020202020204" pitchFamily="34" charset="0"/>
                  </a:rPr>
                  <a:t> con </a:t>
                </a:r>
                <a:r>
                  <a:rPr lang="fr-FR" sz="2000" dirty="0" err="1">
                    <a:latin typeface="Arial" panose="020B0604020202020204" pitchFamily="34" charset="0"/>
                    <a:ea typeface="Aptos" panose="020B0004020202020204" pitchFamily="34" charset="0"/>
                  </a:rPr>
                  <a:t>đường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thuộc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hai</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đường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vuông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góc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với</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nhau</a:t>
                </a:r>
                <a:r>
                  <a:rPr lang="fr-FR" sz="2000" dirty="0">
                    <a:latin typeface="Arial" panose="020B0604020202020204" pitchFamily="34" charset="0"/>
                    <a:ea typeface="Aptos" panose="020B0004020202020204" pitchFamily="34" charset="0"/>
                  </a:rPr>
                  <a:t>.</a:t>
                </a:r>
              </a:p>
              <a:p>
                <a:pPr algn="just">
                  <a:lnSpc>
                    <a:spcPct val="250000"/>
                  </a:lnSpc>
                  <a:spcBef>
                    <a:spcPts val="100"/>
                  </a:spcBef>
                  <a:spcAft>
                    <a:spcPts val="100"/>
                  </a:spcAft>
                </a:pPr>
                <a:r>
                  <a:rPr lang="fr-FR" sz="2000" dirty="0">
                    <a:latin typeface="Arial" panose="020B0604020202020204" pitchFamily="34" charset="0"/>
                    <a:ea typeface="Aptos" panose="020B0004020202020204" pitchFamily="34" charset="0"/>
                  </a:rPr>
                  <a:t>b) </a:t>
                </a:r>
                <a:r>
                  <a:rPr lang="fr-FR" sz="2000" dirty="0" err="1">
                    <a:latin typeface="Arial" panose="020B0604020202020204" pitchFamily="34" charset="0"/>
                    <a:ea typeface="Aptos" panose="020B0004020202020204" pitchFamily="34" charset="0"/>
                  </a:rPr>
                  <a:t>Nút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giao</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thông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trong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hình</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vẽ</a:t>
                </a:r>
                <a:r>
                  <a:rPr lang="fr-FR" sz="2000" dirty="0">
                    <a:latin typeface="Arial" panose="020B0604020202020204" pitchFamily="34" charset="0"/>
                    <a:ea typeface="Aptos" panose="020B0004020202020204" pitchFamily="34" charset="0"/>
                  </a:rPr>
                  <a:t> là </a:t>
                </a:r>
                <a:r>
                  <a:rPr lang="fr-FR" sz="2000" dirty="0" err="1">
                    <a:latin typeface="Arial" panose="020B0604020202020204" pitchFamily="34" charset="0"/>
                    <a:ea typeface="Aptos" panose="020B0004020202020204" pitchFamily="34" charset="0"/>
                  </a:rPr>
                  <a:t>nút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giao</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thông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khác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mức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vì</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dộ</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cao</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của</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các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đường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giao</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thông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khác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nhau</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đế</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tránh</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xung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đột</a:t>
                </a:r>
                <a:r>
                  <a:rPr lang="fr-FR" sz="2000" dirty="0">
                    <a:latin typeface="Arial" panose="020B0604020202020204" pitchFamily="34" charset="0"/>
                    <a:ea typeface="Aptos" panose="020B0004020202020204" pitchFamily="34" charset="0"/>
                  </a:rPr>
                  <a:t>.</a:t>
                </a:r>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1AA60F6-CE80-6476-1E49-4ACA27BCC7C4}"/>
                  </a:ext>
                </a:extLst>
              </p:cNvPr>
              <p:cNvSpPr txBox="1">
                <a:spLocks noRot="1" noChangeAspect="1" noMove="1" noResize="1" noEditPoints="1" noAdjustHandles="1" noChangeArrowheads="1" noChangeShapeType="1" noTextEdit="1"/>
              </p:cNvSpPr>
              <p:nvPr/>
            </p:nvSpPr>
            <p:spPr>
              <a:xfrm>
                <a:off x="811830" y="669873"/>
                <a:ext cx="7520339" cy="3831242"/>
              </a:xfrm>
              <a:prstGeom prst="rect">
                <a:avLst/>
              </a:prstGeom>
              <a:blipFill>
                <a:blip r:embed="rId3"/>
                <a:stretch>
                  <a:fillRect l="-810" r="-1783" b="-207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1267289-2BDA-3C03-D1E2-FE0314236E7B}"/>
              </a:ext>
            </a:extLst>
          </p:cNvPr>
          <p:cNvSpPr txBox="1"/>
          <p:nvPr/>
        </p:nvSpPr>
        <p:spPr>
          <a:xfrm>
            <a:off x="397088" y="269763"/>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p:spTree>
    <p:extLst>
      <p:ext uri="{BB962C8B-B14F-4D97-AF65-F5344CB8AC3E}">
        <p14:creationId xmlns:p14="http://schemas.microsoft.com/office/powerpoint/2010/main" val="41603229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5" name="TextBox 4">
            <a:extLst>
              <a:ext uri="{FF2B5EF4-FFF2-40B4-BE49-F238E27FC236}">
                <a16:creationId xmlns:a16="http://schemas.microsoft.com/office/drawing/2014/main" id="{26681BC2-A7BC-23E7-EA93-69CEA2A5B0E9}"/>
              </a:ext>
            </a:extLst>
          </p:cNvPr>
          <p:cNvSpPr txBox="1"/>
          <p:nvPr/>
        </p:nvSpPr>
        <p:spPr>
          <a:xfrm>
            <a:off x="3045469" y="444528"/>
            <a:ext cx="3053059" cy="594560"/>
          </a:xfrm>
          <a:prstGeom prst="roundRect">
            <a:avLst/>
          </a:prstGeom>
          <a:solidFill>
            <a:srgbClr val="CEEB9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a:t>
            </a:r>
            <a:r>
              <a:rPr lang="nl-NL" sz="2200" b="1" kern="1200" dirty="0">
                <a:latin typeface="+mj-lt"/>
                <a:ea typeface="+mn-ea"/>
                <a:cs typeface="Arial" panose="020B0604020202020204" pitchFamily="34" charset="0"/>
              </a:rPr>
              <a:t>5.18</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2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200" b="1" i="0" u="none" strike="noStrike" kern="1200" cap="none" spc="0" normalizeH="0" baseline="0" noProof="0" dirty="0">
                <a:ln>
                  <a:noFill/>
                </a:ln>
                <a:effectLst/>
                <a:uLnTx/>
                <a:uFillTx/>
                <a:latin typeface="+mj-lt"/>
                <a:ea typeface="+mn-ea"/>
                <a:cs typeface="Arial" panose="020B0604020202020204" pitchFamily="34" charset="0"/>
              </a:rPr>
              <a:t>.</a:t>
            </a:r>
            <a:r>
              <a:rPr lang="nl-NL" sz="2200" b="1" kern="1200" dirty="0">
                <a:latin typeface="+mj-lt"/>
                <a:ea typeface="+mn-ea"/>
                <a:cs typeface="Arial" panose="020B0604020202020204" pitchFamily="34" charset="0"/>
              </a:rPr>
              <a:t>49</a:t>
            </a:r>
            <a:endParaRPr kumimoji="0" lang="en-US" sz="22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FCF525-F79F-22EA-1297-47166F007BD3}"/>
                  </a:ext>
                </a:extLst>
              </p:cNvPr>
              <p:cNvSpPr txBox="1"/>
              <p:nvPr/>
            </p:nvSpPr>
            <p:spPr>
              <a:xfrm>
                <a:off x="510086" y="1306865"/>
                <a:ext cx="8123827" cy="3239798"/>
              </a:xfrm>
              <a:prstGeom prst="rect">
                <a:avLst/>
              </a:prstGeom>
              <a:noFill/>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Trong không gian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một viên đạn được bắn ra từ điểm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1</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4</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trong 3 giây, đầu đạn đi với vận tốc không đổi; vectơ vận tốc (trên giây) là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latin typeface="Cambria Math" panose="02040503050406030204" pitchFamily="18" charset="0"/>
                            <a:ea typeface="Times New Roman" panose="02020603050405020304" pitchFamily="18" charset="0"/>
                            <a:cs typeface="Arial" panose="020B0604020202020204" pitchFamily="34" charset="0"/>
                          </a:rPr>
                          <m:t>𝑣</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2</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1</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6</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Hỏi viên đạn trên có bắn trúng mục tiêu trong mỗi mỗi tình huống sau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Mục tiêu đặt tại điểm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7</m:t>
                        </m:r>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7</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21</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t-BR" sz="2000">
                    <a:latin typeface="Arial" panose="020B0604020202020204" pitchFamily="34" charset="0"/>
                    <a:ea typeface="Times New Roman" panose="02020603050405020304" pitchFamily="18" charset="0"/>
                  </a:rPr>
                  <a:t>b) Mục tiêu đặt tại điểm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𝑁</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3</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1</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8</m:t>
                        </m:r>
                      </m:e>
                    </m:d>
                  </m:oMath>
                </a14:m>
                <a:endParaRPr lang="en-US" sz="2000" dirty="0">
                  <a:latin typeface="+mj-lt"/>
                </a:endParaRPr>
              </a:p>
            </p:txBody>
          </p:sp>
        </mc:Choice>
        <mc:Fallback xmlns="">
          <p:sp>
            <p:nvSpPr>
              <p:cNvPr id="9" name="TextBox 8">
                <a:extLst>
                  <a:ext uri="{FF2B5EF4-FFF2-40B4-BE49-F238E27FC236}">
                    <a16:creationId xmlns:a16="http://schemas.microsoft.com/office/drawing/2014/main" id="{01FCF525-F79F-22EA-1297-47166F007BD3}"/>
                  </a:ext>
                </a:extLst>
              </p:cNvPr>
              <p:cNvSpPr txBox="1">
                <a:spLocks noRot="1" noChangeAspect="1" noMove="1" noResize="1" noEditPoints="1" noAdjustHandles="1" noChangeArrowheads="1" noChangeShapeType="1" noTextEdit="1"/>
              </p:cNvSpPr>
              <p:nvPr/>
            </p:nvSpPr>
            <p:spPr>
              <a:xfrm>
                <a:off x="510086" y="1306865"/>
                <a:ext cx="8123827" cy="3239798"/>
              </a:xfrm>
              <a:prstGeom prst="rect">
                <a:avLst/>
              </a:prstGeom>
              <a:blipFill>
                <a:blip r:embed="rId3"/>
                <a:stretch>
                  <a:fillRect l="-826" r="-1727" b="-244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6203D20-435C-D305-A86F-600F3353FB29}"/>
              </a:ext>
            </a:extLst>
          </p:cNvPr>
          <p:cNvPicPr>
            <a:picLocks noChangeAspect="1"/>
          </p:cNvPicPr>
          <p:nvPr/>
        </p:nvPicPr>
        <p:blipFill>
          <a:blip r:embed="rId4"/>
          <a:stretch>
            <a:fillRect/>
          </a:stretch>
        </p:blipFill>
        <p:spPr>
          <a:xfrm>
            <a:off x="7192546" y="2926764"/>
            <a:ext cx="1630822" cy="1941745"/>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4185241-99A9-36AA-5305-6D3B9A7AD045}"/>
                  </a:ext>
                </a:extLst>
              </p:cNvPr>
              <p:cNvSpPr txBox="1"/>
              <p:nvPr/>
            </p:nvSpPr>
            <p:spPr>
              <a:xfrm>
                <a:off x="513553" y="790909"/>
                <a:ext cx="8116894" cy="3561681"/>
              </a:xfrm>
              <a:prstGeom prst="rect">
                <a:avLst/>
              </a:prstGeom>
              <a:noFill/>
            </p:spPr>
            <p:txBody>
              <a:bodyPr wrap="square">
                <a:spAutoFit/>
              </a:bodyPr>
              <a:lstStyle/>
              <a:p>
                <a:pPr algn="just">
                  <a:lnSpc>
                    <a:spcPct val="200000"/>
                  </a:lnSpc>
                  <a:spcAft>
                    <a:spcPts val="800"/>
                  </a:spcAft>
                </a:pPr>
                <a:r>
                  <a:rPr lang="fr-FR" sz="2000" kern="100" dirty="0">
                    <a:latin typeface="Arial" panose="020B0604020202020204" pitchFamily="34" charset="0"/>
                    <a:ea typeface="Aptos" panose="020B0004020202020204" pitchFamily="34" charset="0"/>
                    <a:cs typeface="Times New Roman" panose="02020603050405020304" pitchFamily="18" charset="0"/>
                  </a:rPr>
                  <a:t>a) </a:t>
                </a:r>
                <a:r>
                  <a:rPr lang="fr-FR" sz="2000" kern="100" dirty="0" err="1">
                    <a:latin typeface="Arial" panose="020B0604020202020204" pitchFamily="34" charset="0"/>
                    <a:ea typeface="Aptos" panose="020B0004020202020204" pitchFamily="34" charset="0"/>
                    <a:cs typeface="Times New Roman" panose="02020603050405020304" pitchFamily="18" charset="0"/>
                  </a:rPr>
                  <a:t>Mục</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tiêu</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đặt</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tại</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𝑀</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ta </a:t>
                </a:r>
                <a:r>
                  <a:rPr lang="fr-FR" sz="2000" kern="100" dirty="0" err="1">
                    <a:latin typeface="Arial" panose="020B0604020202020204" pitchFamily="34" charset="0"/>
                    <a:ea typeface="Aptos" panose="020B0004020202020204" pitchFamily="34" charset="0"/>
                    <a:cs typeface="Times New Roman" panose="02020603050405020304" pitchFamily="18" charset="0"/>
                  </a:rPr>
                  <a:t>có</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𝐴𝑀</m:t>
                        </m:r>
                      </m:e>
                    </m:acc>
                    <m:r>
                      <a:rPr lang="fr-FR"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r>
                          <a:rPr lang="fr-FR" sz="2000" kern="100">
                            <a:latin typeface="Cambria Math" panose="02040503050406030204" pitchFamily="18" charset="0"/>
                            <a:ea typeface="Aptos" panose="020B0004020202020204" pitchFamily="34" charset="0"/>
                            <a:cs typeface="Arial" panose="020B0604020202020204" pitchFamily="34" charset="0"/>
                          </a:rPr>
                          <m:t>6</m:t>
                        </m:r>
                        <m:r>
                          <a:rPr lang="fr-FR"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fr-FR" sz="2000" kern="100">
                                <a:latin typeface="Cambria Math" panose="02040503050406030204" pitchFamily="18" charset="0"/>
                                <a:ea typeface="Aptos" panose="020B0004020202020204" pitchFamily="34" charset="0"/>
                                <a:cs typeface="Arial" panose="020B0604020202020204" pitchFamily="34" charset="0"/>
                              </a:rPr>
                              <m:t>1</m:t>
                            </m:r>
                          </m:num>
                          <m:den>
                            <m:r>
                              <a:rPr lang="fr-FR" sz="2000" kern="100">
                                <a:latin typeface="Cambria Math" panose="02040503050406030204" pitchFamily="18" charset="0"/>
                                <a:ea typeface="Aptos" panose="020B0004020202020204" pitchFamily="34" charset="0"/>
                                <a:cs typeface="Arial" panose="020B0604020202020204" pitchFamily="34" charset="0"/>
                              </a:rPr>
                              <m:t>2</m:t>
                            </m:r>
                          </m:den>
                        </m:f>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17</m:t>
                        </m:r>
                      </m:e>
                    </m:d>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không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cùng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phương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với</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𝑣</m:t>
                        </m:r>
                      </m:e>
                    </m:acc>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2</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1</m:t>
                    </m:r>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6</m:t>
                    </m:r>
                    <m:r>
                      <a:rPr lang="fr-FR" sz="2000" kern="100">
                        <a:latin typeface="Cambria Math" panose="02040503050406030204" pitchFamily="18" charset="0"/>
                        <a:ea typeface="Aptos" panose="020B0004020202020204" pitchFamily="34" charset="0"/>
                        <a:cs typeface="Arial" panose="020B0604020202020204" pitchFamily="34" charset="0"/>
                      </a:rPr>
                      <m:t>)</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nên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viên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đạn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bắn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không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trúng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mục</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tiêu</a:t>
                </a:r>
                <a:r>
                  <a:rPr lang="fr-FR" sz="2000" kern="100" dirty="0">
                    <a:latin typeface="Arial" panose="020B0604020202020204" pitchFamily="34" charset="0"/>
                    <a:ea typeface="Aptos" panose="020B0004020202020204" pitchFamily="34" charset="0"/>
                    <a:cs typeface="Times New Roman" panose="02020603050405020304" pitchFamily="18" charset="0"/>
                  </a:rPr>
                  <a:t>.</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pPr>
                <a:r>
                  <a:rPr lang="fr-FR" sz="2000" dirty="0">
                    <a:latin typeface="Arial" panose="020B0604020202020204" pitchFamily="34" charset="0"/>
                    <a:ea typeface="Aptos" panose="020B0004020202020204" pitchFamily="34" charset="0"/>
                  </a:rPr>
                  <a:t>b) </a:t>
                </a:r>
                <a:r>
                  <a:rPr lang="fr-FR" sz="2000" dirty="0" err="1">
                    <a:latin typeface="Arial" panose="020B0604020202020204" pitchFamily="34" charset="0"/>
                    <a:ea typeface="Aptos" panose="020B0004020202020204" pitchFamily="34" charset="0"/>
                  </a:rPr>
                  <a:t>Mục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tiêu</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đă̆t</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tại</a:t>
                </a:r>
                <a:r>
                  <a:rPr lang="fr-FR" sz="2000" dirty="0">
                    <a:latin typeface="Arial" panose="020B0604020202020204" pitchFamily="34" charset="0"/>
                    <a:ea typeface="Aptos" panose="020B0004020202020204" pitchFamily="34" charset="0"/>
                  </a:rPr>
                  <a:t> </a:t>
                </a:r>
                <a14:m>
                  <m:oMath xmlns:m="http://schemas.openxmlformats.org/officeDocument/2006/math">
                    <m:r>
                      <a:rPr lang="en-US" sz="2000" i="1">
                        <a:latin typeface="Cambria Math" panose="02040503050406030204" pitchFamily="18" charset="0"/>
                        <a:ea typeface="Aptos" panose="020B0004020202020204" pitchFamily="34" charset="0"/>
                        <a:cs typeface="Arial" panose="020B0604020202020204" pitchFamily="34" charset="0"/>
                      </a:rPr>
                      <m:t>𝑁</m:t>
                    </m:r>
                  </m:oMath>
                </a14:m>
                <a:r>
                  <a:rPr lang="fr-FR" sz="2000" dirty="0">
                    <a:latin typeface="Arial" panose="020B0604020202020204" pitchFamily="34" charset="0"/>
                    <a:ea typeface="Aptos" panose="020B0004020202020204" pitchFamily="34" charset="0"/>
                  </a:rPr>
                  <a:t>, ta </a:t>
                </a:r>
                <a:r>
                  <a:rPr lang="fr-FR" sz="2000" dirty="0" err="1">
                    <a:latin typeface="Arial" panose="020B0604020202020204" pitchFamily="34" charset="0"/>
                    <a:ea typeface="Aptos" panose="020B0004020202020204" pitchFamily="34" charset="0"/>
                  </a:rPr>
                  <a:t>có</a:t>
                </a:r>
                <a:r>
                  <a:rPr lang="fr-FR"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ea typeface="Aptos" panose="020B0004020202020204" pitchFamily="34" charset="0"/>
                            <a:cs typeface="Arial" panose="020B0604020202020204" pitchFamily="34" charset="0"/>
                          </a:rPr>
                          <m:t>𝐴𝑁</m:t>
                        </m:r>
                      </m:e>
                    </m:acc>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4</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i="1">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6</m:t>
                    </m:r>
                    <m:r>
                      <a:rPr lang="fr-FR" sz="2000">
                        <a:latin typeface="Cambria Math" panose="02040503050406030204" pitchFamily="18" charset="0"/>
                        <a:ea typeface="Aptos" panose="020B0004020202020204" pitchFamily="34" charset="0"/>
                        <a:cs typeface="Arial" panose="020B0604020202020204" pitchFamily="34" charset="0"/>
                      </a:rPr>
                      <m:t>)</m:t>
                    </m:r>
                  </m:oMath>
                </a14:m>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củng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phương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với</a:t>
                </a:r>
                <a:r>
                  <a:rPr lang="fr-FR"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ea typeface="Aptos" panose="020B0004020202020204" pitchFamily="34" charset="0"/>
                            <a:cs typeface="Arial" panose="020B0604020202020204" pitchFamily="34" charset="0"/>
                          </a:rPr>
                          <m:t>𝑣</m:t>
                        </m:r>
                      </m:e>
                    </m:acc>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6</m:t>
                    </m:r>
                    <m:r>
                      <a:rPr lang="fr-FR" sz="2000">
                        <a:latin typeface="Cambria Math" panose="02040503050406030204" pitchFamily="18" charset="0"/>
                        <a:ea typeface="Aptos" panose="020B0004020202020204" pitchFamily="34" charset="0"/>
                        <a:cs typeface="Arial" panose="020B0604020202020204" pitchFamily="34" charset="0"/>
                      </a:rPr>
                      <m:t>)</m:t>
                    </m:r>
                  </m:oMath>
                </a14:m>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nhưung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ngược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chiếu</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với</a:t>
                </a:r>
                <a:r>
                  <a:rPr lang="fr-FR" sz="2000" dirty="0">
                    <a:latin typeface="Arial" panose="020B0604020202020204" pitchFamily="34" charset="0"/>
                    <a:ea typeface="Aptos" panose="020B00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ea typeface="Aptos" panose="020B0004020202020204" pitchFamily="34" charset="0"/>
                            <a:cs typeface="Arial" panose="020B0604020202020204" pitchFamily="34" charset="0"/>
                          </a:rPr>
                          <m:t>𝑣</m:t>
                        </m:r>
                      </m:e>
                    </m:acc>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2</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1</m:t>
                    </m:r>
                    <m:r>
                      <a:rPr lang="fr-FR" sz="2000">
                        <a:latin typeface="Cambria Math" panose="02040503050406030204" pitchFamily="18" charset="0"/>
                        <a:ea typeface="Aptos" panose="020B0004020202020204" pitchFamily="34" charset="0"/>
                        <a:cs typeface="Arial" panose="020B0604020202020204" pitchFamily="34" charset="0"/>
                      </a:rPr>
                      <m:t>;</m:t>
                    </m:r>
                    <m:r>
                      <a:rPr lang="fr-FR" sz="2000">
                        <a:latin typeface="Cambria Math" panose="02040503050406030204" pitchFamily="18" charset="0"/>
                        <a:ea typeface="Aptos" panose="020B0004020202020204" pitchFamily="34" charset="0"/>
                        <a:cs typeface="Arial" panose="020B0604020202020204" pitchFamily="34" charset="0"/>
                      </a:rPr>
                      <m:t>6</m:t>
                    </m:r>
                    <m:r>
                      <a:rPr lang="fr-FR" sz="2000">
                        <a:latin typeface="Cambria Math" panose="02040503050406030204" pitchFamily="18" charset="0"/>
                        <a:ea typeface="Aptos" panose="020B0004020202020204" pitchFamily="34" charset="0"/>
                        <a:cs typeface="Arial" panose="020B0604020202020204" pitchFamily="34" charset="0"/>
                      </a:rPr>
                      <m:t>)</m:t>
                    </m:r>
                  </m:oMath>
                </a14:m>
                <a:r>
                  <a:rPr lang="fr-FR" sz="2000" dirty="0">
                    <a:latin typeface="Arial" panose="020B0604020202020204" pitchFamily="34" charset="0"/>
                    <a:ea typeface="Aptos" panose="020B0004020202020204" pitchFamily="34" charset="0"/>
                  </a:rPr>
                  <a:t>. </a:t>
                </a:r>
              </a:p>
              <a:p>
                <a:pPr algn="just">
                  <a:lnSpc>
                    <a:spcPct val="200000"/>
                  </a:lnSpc>
                </a:pPr>
                <a:r>
                  <a:rPr lang="fr-FR" sz="2000" dirty="0" err="1">
                    <a:latin typeface="Arial" panose="020B0604020202020204" pitchFamily="34" charset="0"/>
                    <a:ea typeface="Aptos" panose="020B0004020202020204" pitchFamily="34" charset="0"/>
                  </a:rPr>
                  <a:t>Trong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trường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hợp</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này</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viên</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đạn</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bắn</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cũng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không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trúng</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mục</a:t>
                </a:r>
                <a:r>
                  <a:rPr lang="fr-FR" sz="2000" dirty="0">
                    <a:latin typeface="Arial" panose="020B0604020202020204" pitchFamily="34" charset="0"/>
                    <a:ea typeface="Aptos" panose="020B0004020202020204" pitchFamily="34" charset="0"/>
                  </a:rPr>
                  <a:t> </a:t>
                </a:r>
                <a:r>
                  <a:rPr lang="fr-FR" sz="2000" dirty="0" err="1">
                    <a:latin typeface="Arial" panose="020B0604020202020204" pitchFamily="34" charset="0"/>
                    <a:ea typeface="Aptos" panose="020B0004020202020204" pitchFamily="34" charset="0"/>
                  </a:rPr>
                  <a:t>tiêu</a:t>
                </a:r>
                <a:r>
                  <a:rPr lang="fr-FR" sz="2000" dirty="0">
                    <a:latin typeface="Arial" panose="020B0604020202020204" pitchFamily="34" charset="0"/>
                    <a:ea typeface="Aptos" panose="020B0004020202020204" pitchFamily="34" charset="0"/>
                  </a:rPr>
                  <a:t>.</a:t>
                </a:r>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4185241-99A9-36AA-5305-6D3B9A7AD045}"/>
                  </a:ext>
                </a:extLst>
              </p:cNvPr>
              <p:cNvSpPr txBox="1">
                <a:spLocks noRot="1" noChangeAspect="1" noMove="1" noResize="1" noEditPoints="1" noAdjustHandles="1" noChangeArrowheads="1" noChangeShapeType="1" noTextEdit="1"/>
              </p:cNvSpPr>
              <p:nvPr/>
            </p:nvSpPr>
            <p:spPr>
              <a:xfrm>
                <a:off x="513553" y="790909"/>
                <a:ext cx="8116894" cy="3561681"/>
              </a:xfrm>
              <a:prstGeom prst="rect">
                <a:avLst/>
              </a:prstGeom>
              <a:blipFill>
                <a:blip r:embed="rId3"/>
                <a:stretch>
                  <a:fillRect l="-751" r="-1652" b="-222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794E1F0-44E4-82AA-2596-78BB91BE27C0}"/>
              </a:ext>
            </a:extLst>
          </p:cNvPr>
          <p:cNvSpPr txBox="1"/>
          <p:nvPr/>
        </p:nvSpPr>
        <p:spPr>
          <a:xfrm>
            <a:off x="4205037" y="495394"/>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sym typeface="Arial"/>
            </a:endParaRPr>
          </a:p>
        </p:txBody>
      </p:sp>
      <p:pic>
        <p:nvPicPr>
          <p:cNvPr id="3" name="Picture 2">
            <a:extLst>
              <a:ext uri="{FF2B5EF4-FFF2-40B4-BE49-F238E27FC236}">
                <a16:creationId xmlns:a16="http://schemas.microsoft.com/office/drawing/2014/main" id="{E93CC43B-0F89-2481-5911-50AF4CB7995B}"/>
              </a:ext>
            </a:extLst>
          </p:cNvPr>
          <p:cNvPicPr>
            <a:picLocks noChangeAspect="1"/>
          </p:cNvPicPr>
          <p:nvPr/>
        </p:nvPicPr>
        <p:blipFill>
          <a:blip r:embed="rId4"/>
          <a:stretch>
            <a:fillRect/>
          </a:stretch>
        </p:blipFill>
        <p:spPr>
          <a:xfrm>
            <a:off x="7876172" y="3740727"/>
            <a:ext cx="947195" cy="1127782"/>
          </a:xfrm>
          <a:prstGeom prst="rect">
            <a:avLst/>
          </a:prstGeom>
        </p:spPr>
      </p:pic>
    </p:spTree>
    <p:extLst>
      <p:ext uri="{BB962C8B-B14F-4D97-AF65-F5344CB8AC3E}">
        <p14:creationId xmlns:p14="http://schemas.microsoft.com/office/powerpoint/2010/main" val="1389604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5" name="TextBox 4">
            <a:extLst>
              <a:ext uri="{FF2B5EF4-FFF2-40B4-BE49-F238E27FC236}">
                <a16:creationId xmlns:a16="http://schemas.microsoft.com/office/drawing/2014/main" id="{7BDB3EBB-C815-6246-55D2-1968325ED718}"/>
              </a:ext>
            </a:extLst>
          </p:cNvPr>
          <p:cNvSpPr txBox="1"/>
          <p:nvPr/>
        </p:nvSpPr>
        <p:spPr>
          <a:xfrm>
            <a:off x="533564" y="347244"/>
            <a:ext cx="3012044" cy="594560"/>
          </a:xfrm>
          <a:prstGeom prst="roundRect">
            <a:avLst/>
          </a:prstGeom>
          <a:solidFill>
            <a:srgbClr val="D1F3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Bài</a:t>
            </a:r>
            <a:r>
              <a:rPr kumimoji="0" lang="nl-NL"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5.19: SGK – tr.4</a:t>
            </a:r>
            <a:r>
              <a:rPr lang="nl-NL" sz="2200" b="1" kern="1200" dirty="0">
                <a:ea typeface="+mn-ea"/>
                <a:cs typeface="Arial" panose="020B0604020202020204" pitchFamily="34" charset="0"/>
              </a:rPr>
              <a:t>9</a:t>
            </a:r>
            <a:endParaRPr kumimoji="0" lang="en-US" sz="2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AA60F6-CE80-6476-1E49-4ACA27BCC7C4}"/>
                  </a:ext>
                </a:extLst>
              </p:cNvPr>
              <p:cNvSpPr txBox="1"/>
              <p:nvPr/>
            </p:nvSpPr>
            <p:spPr>
              <a:xfrm>
                <a:off x="533564" y="411940"/>
                <a:ext cx="8099797" cy="2350965"/>
              </a:xfrm>
              <a:prstGeom prst="rect">
                <a:avLst/>
              </a:prstGeom>
              <a:noFill/>
            </p:spPr>
            <p:txBody>
              <a:bodyPr wrap="square">
                <a:spAutoFit/>
              </a:bodyPr>
              <a:lstStyle/>
              <a:p>
                <a:pPr lvl="0" algn="just">
                  <a:lnSpc>
                    <a:spcPct val="150000"/>
                  </a:lnSpc>
                  <a:spcAft>
                    <a:spcPts val="800"/>
                  </a:spcAft>
                </a:pPr>
                <a:r>
                  <a:rPr lang="pt-BR" sz="2000" dirty="0">
                    <a:latin typeface="Arial" panose="020B0604020202020204" pitchFamily="34" charset="0"/>
                    <a:ea typeface="Times New Roman" panose="02020603050405020304" pitchFamily="18" charset="0"/>
                  </a:rPr>
                  <a:t>			     Trên mặt đất phẳng, người ta dựng một cây cột thẳng cao 6 m vuông góc với mặt đất, có chân cột đặt tại vị trí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pt-BR" sz="2000" dirty="0">
                    <a:latin typeface="Arial" panose="020B0604020202020204" pitchFamily="34" charset="0"/>
                    <a:ea typeface="Times New Roman" panose="02020603050405020304" pitchFamily="18" charset="0"/>
                  </a:rPr>
                  <a:t> trên mặt đất. Tại một thời điểm, dưới ánh nắng mặt trời, bóng của đỉnh cột dưới mặt đất cách chân cột 3 m về hướng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𝑆</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60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a:latin typeface="Cambria Math" panose="02040503050406030204" pitchFamily="18" charset="0"/>
                        <a:ea typeface="Times New Roman" panose="02020603050405020304" pitchFamily="18" charset="0"/>
                        <a:cs typeface="Arial" panose="020B0604020202020204" pitchFamily="34" charset="0"/>
                      </a:rPr>
                      <m:t>𝐸</m:t>
                    </m:r>
                  </m:oMath>
                </a14:m>
                <a:r>
                  <a:rPr lang="pt-BR" sz="2000" dirty="0">
                    <a:latin typeface="Arial" panose="020B0604020202020204" pitchFamily="34" charset="0"/>
                    <a:ea typeface="Times New Roman" panose="02020603050405020304" pitchFamily="18" charset="0"/>
                  </a:rPr>
                  <a:t> (hướng tạo với hướng nam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60</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và tạo với hướng đông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30</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(H.5.32). </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11AA60F6-CE80-6476-1E49-4ACA27BCC7C4}"/>
                  </a:ext>
                </a:extLst>
              </p:cNvPr>
              <p:cNvSpPr txBox="1">
                <a:spLocks noRot="1" noChangeAspect="1" noMove="1" noResize="1" noEditPoints="1" noAdjustHandles="1" noChangeArrowheads="1" noChangeShapeType="1" noTextEdit="1"/>
              </p:cNvSpPr>
              <p:nvPr/>
            </p:nvSpPr>
            <p:spPr>
              <a:xfrm>
                <a:off x="533564" y="411940"/>
                <a:ext cx="8099797" cy="2350965"/>
              </a:xfrm>
              <a:prstGeom prst="rect">
                <a:avLst/>
              </a:prstGeom>
              <a:blipFill>
                <a:blip r:embed="rId3"/>
                <a:stretch>
                  <a:fillRect l="-828" r="-1657" b="-363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5321ED4-4E1A-2D0C-B3A6-33836151A509}"/>
              </a:ext>
            </a:extLst>
          </p:cNvPr>
          <p:cNvPicPr>
            <a:picLocks noChangeAspect="1"/>
          </p:cNvPicPr>
          <p:nvPr/>
        </p:nvPicPr>
        <p:blipFill>
          <a:blip r:embed="rId4"/>
          <a:srcRect/>
          <a:stretch/>
        </p:blipFill>
        <p:spPr>
          <a:xfrm>
            <a:off x="7196448" y="2827601"/>
            <a:ext cx="1436913" cy="1982747"/>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8CA4C7-CFCF-A791-8D4F-1D6E78B3FFBA}"/>
                  </a:ext>
                </a:extLst>
              </p:cNvPr>
              <p:cNvSpPr txBox="1"/>
              <p:nvPr/>
            </p:nvSpPr>
            <p:spPr>
              <a:xfrm>
                <a:off x="533564" y="2801542"/>
                <a:ext cx="6520379" cy="1889300"/>
              </a:xfrm>
              <a:prstGeom prst="rect">
                <a:avLst/>
              </a:prstGeom>
              <a:noFill/>
            </p:spPr>
            <p:txBody>
              <a:bodyPr wrap="square">
                <a:spAutoFit/>
              </a:bodyPr>
              <a:lstStyle/>
              <a:p>
                <a:pPr lvl="0" algn="just">
                  <a:lnSpc>
                    <a:spcPct val="150000"/>
                  </a:lnSpc>
                  <a:spcAft>
                    <a:spcPts val="800"/>
                  </a:spcAft>
                </a:pPr>
                <a:r>
                  <a:rPr lang="pt-BR" sz="2000" dirty="0">
                    <a:latin typeface="Arial" panose="020B0604020202020204" pitchFamily="34" charset="0"/>
                    <a:ea typeface="Times New Roman" panose="02020603050405020304" pitchFamily="18" charset="0"/>
                  </a:rPr>
                  <a:t>Chọn hệ trục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𝑂𝑥𝑦𝑧</m:t>
                    </m:r>
                  </m:oMath>
                </a14:m>
                <a:r>
                  <a:rPr lang="pt-BR" sz="2000" dirty="0">
                    <a:latin typeface="Arial" panose="020B0604020202020204" pitchFamily="34" charset="0"/>
                    <a:ea typeface="Times New Roman" panose="02020603050405020304" pitchFamily="18" charset="0"/>
                  </a:rPr>
                  <a:t> có gốc tọa độ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pt-BR" sz="2000" dirty="0">
                    <a:latin typeface="Arial" panose="020B0604020202020204" pitchFamily="34" charset="0"/>
                    <a:ea typeface="Times New Roman" panose="02020603050405020304" pitchFamily="18" charset="0"/>
                  </a:rPr>
                  <a:t>, tia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𝑂𝑥</m:t>
                    </m:r>
                  </m:oMath>
                </a14:m>
                <a:r>
                  <a:rPr lang="pt-BR" sz="2000" dirty="0">
                    <a:latin typeface="Arial" panose="020B0604020202020204" pitchFamily="34" charset="0"/>
                    <a:ea typeface="Times New Roman" panose="02020603050405020304" pitchFamily="18" charset="0"/>
                  </a:rPr>
                  <a:t> chỉ hướng nam, tia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𝑂𝑦</m:t>
                    </m:r>
                  </m:oMath>
                </a14:m>
                <a:r>
                  <a:rPr lang="pt-BR" sz="2000" dirty="0">
                    <a:latin typeface="Arial" panose="020B0604020202020204" pitchFamily="34" charset="0"/>
                    <a:ea typeface="Times New Roman" panose="02020603050405020304" pitchFamily="18" charset="0"/>
                  </a:rPr>
                  <a:t> chỉ hướng đông, tia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𝑂𝑧</m:t>
                    </m:r>
                  </m:oMath>
                </a14:m>
                <a:r>
                  <a:rPr lang="pt-BR" sz="2000" dirty="0">
                    <a:latin typeface="Arial" panose="020B0604020202020204" pitchFamily="34" charset="0"/>
                    <a:ea typeface="Times New Roman" panose="02020603050405020304" pitchFamily="18" charset="0"/>
                  </a:rPr>
                  <a:t> chứa cây cột, đơn vị đo là mét. Hãy viết phương trình đường thẳng chứa tia nắng mặt trời đi qua đỉnh cột tại thời điểm đang xét.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958CA4C7-CFCF-A791-8D4F-1D6E78B3FFBA}"/>
                  </a:ext>
                </a:extLst>
              </p:cNvPr>
              <p:cNvSpPr txBox="1">
                <a:spLocks noRot="1" noChangeAspect="1" noMove="1" noResize="1" noEditPoints="1" noAdjustHandles="1" noChangeArrowheads="1" noChangeShapeType="1" noTextEdit="1"/>
              </p:cNvSpPr>
              <p:nvPr/>
            </p:nvSpPr>
            <p:spPr>
              <a:xfrm>
                <a:off x="533564" y="2801542"/>
                <a:ext cx="6520379" cy="1889300"/>
              </a:xfrm>
              <a:prstGeom prst="rect">
                <a:avLst/>
              </a:prstGeom>
              <a:blipFill>
                <a:blip r:embed="rId5"/>
                <a:stretch>
                  <a:fillRect l="-1029" r="-2152" b="-4854"/>
                </a:stretch>
              </a:blipFill>
            </p:spPr>
            <p:txBody>
              <a:bodyPr/>
              <a:lstStyle/>
              <a:p>
                <a:r>
                  <a:rPr lang="en-US">
                    <a:noFill/>
                  </a:rPr>
                  <a:t> </a:t>
                </a:r>
              </a:p>
            </p:txBody>
          </p:sp>
        </mc:Fallback>
      </mc:AlternateContent>
    </p:spTree>
    <p:extLst>
      <p:ext uri="{BB962C8B-B14F-4D97-AF65-F5344CB8AC3E}">
        <p14:creationId xmlns:p14="http://schemas.microsoft.com/office/powerpoint/2010/main" val="88519521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pic>
        <p:nvPicPr>
          <p:cNvPr id="10" name="Picture 9">
            <a:extLst>
              <a:ext uri="{FF2B5EF4-FFF2-40B4-BE49-F238E27FC236}">
                <a16:creationId xmlns:a16="http://schemas.microsoft.com/office/drawing/2014/main" id="{A5321ED4-4E1A-2D0C-B3A6-33836151A509}"/>
              </a:ext>
            </a:extLst>
          </p:cNvPr>
          <p:cNvPicPr>
            <a:picLocks noChangeAspect="1"/>
          </p:cNvPicPr>
          <p:nvPr/>
        </p:nvPicPr>
        <p:blipFill>
          <a:blip r:embed="rId3"/>
          <a:srcRect/>
          <a:stretch/>
        </p:blipFill>
        <p:spPr>
          <a:xfrm>
            <a:off x="6907130" y="1742628"/>
            <a:ext cx="1662544" cy="229408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11864C8-D03C-814D-A46E-156121D313D4}"/>
                  </a:ext>
                </a:extLst>
              </p:cNvPr>
              <p:cNvSpPr txBox="1"/>
              <p:nvPr/>
            </p:nvSpPr>
            <p:spPr>
              <a:xfrm>
                <a:off x="574326" y="997968"/>
                <a:ext cx="6218360" cy="3783408"/>
              </a:xfrm>
              <a:prstGeom prst="rect">
                <a:avLst/>
              </a:prstGeom>
              <a:noFill/>
            </p:spPr>
            <p:txBody>
              <a:bodyPr wrap="square">
                <a:spAutoFit/>
              </a:bodyPr>
              <a:lstStyle/>
              <a:p>
                <a:pPr algn="just">
                  <a:lnSpc>
                    <a:spcPct val="200000"/>
                  </a:lnSpc>
                  <a:spcAft>
                    <a:spcPts val="800"/>
                  </a:spcAft>
                </a:pPr>
                <a:r>
                  <a:rPr lang="fr-FR" sz="2000" kern="100" dirty="0">
                    <a:latin typeface="Arial" panose="020B0604020202020204" pitchFamily="34" charset="0"/>
                    <a:ea typeface="Aptos" panose="020B0004020202020204" pitchFamily="34" charset="0"/>
                    <a:cs typeface="Times New Roman" panose="02020603050405020304" pitchFamily="18" charset="0"/>
                  </a:rPr>
                  <a:t>Ta </a:t>
                </a:r>
                <a:r>
                  <a:rPr lang="fr-FR" sz="2000" kern="100" dirty="0" err="1">
                    <a:latin typeface="Arial" panose="020B0604020202020204" pitchFamily="34" charset="0"/>
                    <a:ea typeface="Aptos" panose="020B0004020202020204" pitchFamily="34" charset="0"/>
                    <a:cs typeface="Times New Roman" panose="02020603050405020304" pitchFamily="18" charset="0"/>
                  </a:rPr>
                  <a:t>có</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𝐴</m:t>
                    </m:r>
                    <m:d>
                      <m:dPr>
                        <m:ctrlPr>
                          <a:rPr lang="fr-FR" sz="2000" i="1" kern="100">
                            <a:latin typeface="Cambria Math" panose="02040503050406030204" pitchFamily="18" charset="0"/>
                            <a:ea typeface="Aptos" panose="020B0004020202020204" pitchFamily="34" charset="0"/>
                            <a:cs typeface="Arial" panose="020B0604020202020204" pitchFamily="34" charset="0"/>
                          </a:rPr>
                        </m:ctrlPr>
                      </m:dPr>
                      <m:e>
                        <m:r>
                          <a:rPr lang="fr-FR" sz="2000" kern="100">
                            <a:latin typeface="Cambria Math" panose="02040503050406030204" pitchFamily="18" charset="0"/>
                            <a:ea typeface="Aptos" panose="020B0004020202020204" pitchFamily="34" charset="0"/>
                            <a:cs typeface="Arial" panose="020B0604020202020204" pitchFamily="34" charset="0"/>
                          </a:rPr>
                          <m:t>0;0;6</m:t>
                        </m:r>
                      </m:e>
                    </m:d>
                    <m:r>
                      <a:rPr lang="fr-FR" sz="2000" kern="100">
                        <a:latin typeface="Cambria Math" panose="02040503050406030204" pitchFamily="18" charset="0"/>
                        <a:ea typeface="Aptos" panose="020B0004020202020204" pitchFamily="34" charset="0"/>
                        <a:cs typeface="Arial" panose="020B0604020202020204" pitchFamily="34" charset="0"/>
                      </a:rPr>
                      <m:t>,</m:t>
                    </m:r>
                    <m:sSup>
                      <m:sSupPr>
                        <m:ctrlPr>
                          <a:rPr lang="en-US" sz="2000" i="1" kern="100">
                            <a:latin typeface="Cambria Math" panose="02040503050406030204" pitchFamily="18" charset="0"/>
                            <a:ea typeface="Aptos" panose="020B0004020202020204" pitchFamily="34" charset="0"/>
                            <a:cs typeface="Arial" panose="020B0604020202020204" pitchFamily="34" charset="0"/>
                          </a:rPr>
                        </m:ctrlPr>
                      </m:sSupPr>
                      <m:e>
                        <m:r>
                          <a:rPr lang="en-US" sz="2000" i="1" kern="100">
                            <a:latin typeface="Cambria Math" panose="02040503050406030204" pitchFamily="18" charset="0"/>
                            <a:ea typeface="Aptos" panose="020B0004020202020204" pitchFamily="34" charset="0"/>
                            <a:cs typeface="Arial" panose="020B0604020202020204" pitchFamily="34" charset="0"/>
                          </a:rPr>
                          <m:t>𝐴</m:t>
                        </m:r>
                      </m:e>
                      <m:sup>
                        <m:r>
                          <a:rPr lang="fr-FR" sz="2000" i="1" kern="100">
                            <a:latin typeface="Cambria Math" panose="02040503050406030204" pitchFamily="18" charset="0"/>
                            <a:ea typeface="Aptos" panose="020B0004020202020204" pitchFamily="34" charset="0"/>
                            <a:cs typeface="Arial" panose="020B0604020202020204" pitchFamily="34" charset="0"/>
                          </a:rPr>
                          <m:t>′</m:t>
                        </m:r>
                      </m:sup>
                    </m:sSup>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fr-FR" sz="2000" kern="100">
                                <a:latin typeface="Cambria Math" panose="02040503050406030204" pitchFamily="18" charset="0"/>
                                <a:ea typeface="Aptos" panose="020B0004020202020204" pitchFamily="34" charset="0"/>
                                <a:cs typeface="Arial" panose="020B0604020202020204" pitchFamily="34" charset="0"/>
                              </a:rPr>
                              <m:t>3</m:t>
                            </m:r>
                          </m:num>
                          <m:den>
                            <m:r>
                              <a:rPr lang="fr-FR" sz="2000" kern="100">
                                <a:latin typeface="Cambria Math" panose="02040503050406030204" pitchFamily="18" charset="0"/>
                                <a:ea typeface="Aptos" panose="020B0004020202020204" pitchFamily="34" charset="0"/>
                                <a:cs typeface="Arial" panose="020B0604020202020204" pitchFamily="34" charset="0"/>
                              </a:rPr>
                              <m:t>2</m:t>
                            </m:r>
                          </m:den>
                        </m:f>
                        <m:r>
                          <a:rPr lang="fr-FR"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fr-FR" sz="2000" kern="100">
                                <a:latin typeface="Cambria Math" panose="02040503050406030204" pitchFamily="18" charset="0"/>
                                <a:ea typeface="Aptos" panose="020B0004020202020204" pitchFamily="34" charset="0"/>
                                <a:cs typeface="Arial" panose="020B0604020202020204" pitchFamily="34" charset="0"/>
                              </a:rPr>
                              <m:t>3</m:t>
                            </m:r>
                            <m:rad>
                              <m:radPr>
                                <m:degHide m:val="on"/>
                                <m:ctrlPr>
                                  <a:rPr lang="en-US" sz="2000" i="1" kern="100">
                                    <a:latin typeface="Cambria Math" panose="02040503050406030204" pitchFamily="18" charset="0"/>
                                    <a:ea typeface="Aptos" panose="020B0004020202020204" pitchFamily="34" charset="0"/>
                                    <a:cs typeface="Arial" panose="020B0604020202020204" pitchFamily="34" charset="0"/>
                                  </a:rPr>
                                </m:ctrlPr>
                              </m:radPr>
                              <m:deg/>
                              <m:e>
                                <m:r>
                                  <a:rPr lang="fr-FR" sz="2000" kern="100">
                                    <a:latin typeface="Cambria Math" panose="02040503050406030204" pitchFamily="18" charset="0"/>
                                    <a:ea typeface="Aptos" panose="020B0004020202020204" pitchFamily="34" charset="0"/>
                                    <a:cs typeface="Arial" panose="020B0604020202020204" pitchFamily="34" charset="0"/>
                                  </a:rPr>
                                  <m:t>3</m:t>
                                </m:r>
                              </m:e>
                            </m:rad>
                          </m:num>
                          <m:den>
                            <m:r>
                              <a:rPr lang="fr-FR" sz="2000" kern="100">
                                <a:latin typeface="Cambria Math" panose="02040503050406030204" pitchFamily="18" charset="0"/>
                                <a:ea typeface="Aptos" panose="020B0004020202020204" pitchFamily="34" charset="0"/>
                                <a:cs typeface="Arial" panose="020B0604020202020204" pitchFamily="34" charset="0"/>
                              </a:rPr>
                              <m:t>2</m:t>
                            </m:r>
                          </m:den>
                        </m:f>
                        <m:r>
                          <a:rPr lang="fr-FR" sz="2000" kern="100">
                            <a:latin typeface="Cambria Math" panose="02040503050406030204" pitchFamily="18" charset="0"/>
                            <a:ea typeface="Aptos" panose="020B0004020202020204" pitchFamily="34" charset="0"/>
                            <a:cs typeface="Arial" panose="020B0604020202020204" pitchFamily="34" charset="0"/>
                          </a:rPr>
                          <m:t>;0</m:t>
                        </m:r>
                      </m:e>
                    </m:d>
                  </m:oMath>
                </a14:m>
                <a:endParaRPr lang="en-US" sz="2000" i="1" kern="100" dirty="0">
                  <a:latin typeface="Cambria Math" panose="02040503050406030204" pitchFamily="18" charset="0"/>
                  <a:ea typeface="Aptos" panose="020B0004020202020204" pitchFamily="34" charset="0"/>
                  <a:cs typeface="Arial" panose="020B0604020202020204" pitchFamily="34" charset="0"/>
                </a:endParaRPr>
              </a:p>
              <a:p>
                <a:pPr algn="just">
                  <a:lnSpc>
                    <a:spcPct val="200000"/>
                  </a:lnSpc>
                  <a:spcAft>
                    <a:spcPts val="800"/>
                  </a:spcAft>
                </a:pPr>
                <a14:m>
                  <m:oMath xmlns:m="http://schemas.openxmlformats.org/officeDocument/2006/math">
                    <m:r>
                      <a:rPr lang="fr-FR" sz="2000" kern="100">
                        <a:latin typeface="Cambria Math" panose="02040503050406030204" pitchFamily="18" charset="0"/>
                        <a:ea typeface="Aptos" panose="020B0004020202020204" pitchFamily="34" charset="0"/>
                        <a:cs typeface="Arial" panose="020B0604020202020204" pitchFamily="34" charset="0"/>
                      </a:rPr>
                      <m:t>⇒</m:t>
                    </m:r>
                    <m:acc>
                      <m:accPr>
                        <m:chr m:val="⃗"/>
                        <m:ctrlPr>
                          <a:rPr lang="en-US" sz="2000" i="1" kern="100">
                            <a:latin typeface="Cambria Math" panose="02040503050406030204" pitchFamily="18" charset="0"/>
                            <a:ea typeface="Aptos" panose="020B0004020202020204" pitchFamily="34" charset="0"/>
                            <a:cs typeface="Arial" panose="020B0604020202020204" pitchFamily="34" charset="0"/>
                          </a:rPr>
                        </m:ctrlPr>
                      </m:accPr>
                      <m:e>
                        <m:r>
                          <a:rPr lang="en-US" sz="2000" i="1" kern="100">
                            <a:latin typeface="Cambria Math" panose="02040503050406030204" pitchFamily="18" charset="0"/>
                            <a:ea typeface="Aptos" panose="020B0004020202020204" pitchFamily="34" charset="0"/>
                            <a:cs typeface="Arial" panose="020B0604020202020204" pitchFamily="34" charset="0"/>
                          </a:rPr>
                          <m:t>𝐴</m:t>
                        </m:r>
                        <m:sSup>
                          <m:sSupPr>
                            <m:ctrlPr>
                              <a:rPr lang="en-US" sz="2000" i="1" kern="100">
                                <a:latin typeface="Cambria Math" panose="02040503050406030204" pitchFamily="18" charset="0"/>
                                <a:ea typeface="Aptos" panose="020B0004020202020204" pitchFamily="34" charset="0"/>
                                <a:cs typeface="Arial" panose="020B0604020202020204" pitchFamily="34" charset="0"/>
                              </a:rPr>
                            </m:ctrlPr>
                          </m:sSupPr>
                          <m:e>
                            <m:r>
                              <a:rPr lang="en-US" sz="2000" i="1" kern="100">
                                <a:latin typeface="Cambria Math" panose="02040503050406030204" pitchFamily="18" charset="0"/>
                                <a:ea typeface="Aptos" panose="020B0004020202020204" pitchFamily="34" charset="0"/>
                                <a:cs typeface="Arial" panose="020B0604020202020204" pitchFamily="34" charset="0"/>
                              </a:rPr>
                              <m:t>𝐴</m:t>
                            </m:r>
                          </m:e>
                          <m:sup>
                            <m:r>
                              <a:rPr lang="fr-FR" sz="2000" i="1" kern="100">
                                <a:latin typeface="Cambria Math" panose="02040503050406030204" pitchFamily="18" charset="0"/>
                                <a:ea typeface="Aptos" panose="020B0004020202020204" pitchFamily="34" charset="0"/>
                                <a:cs typeface="Arial" panose="020B0604020202020204" pitchFamily="34" charset="0"/>
                              </a:rPr>
                              <m:t>′</m:t>
                            </m:r>
                          </m:sup>
                        </m:sSup>
                      </m:e>
                    </m:acc>
                    <m:r>
                      <a:rPr lang="fr-FR" sz="2000" kern="100">
                        <a:latin typeface="Cambria Math" panose="02040503050406030204" pitchFamily="18" charset="0"/>
                        <a:ea typeface="Aptos" panose="020B0004020202020204" pitchFamily="34" charset="0"/>
                        <a:cs typeface="Arial" panose="020B0604020202020204" pitchFamily="34" charset="0"/>
                      </a:rPr>
                      <m:t>=</m:t>
                    </m:r>
                    <m:d>
                      <m:dPr>
                        <m:ctrlPr>
                          <a:rPr lang="en-US" sz="2000" i="1" kern="100">
                            <a:latin typeface="Cambria Math" panose="02040503050406030204" pitchFamily="18" charset="0"/>
                            <a:ea typeface="Aptos" panose="020B0004020202020204" pitchFamily="34" charset="0"/>
                            <a:cs typeface="Arial" panose="020B0604020202020204" pitchFamily="34" charset="0"/>
                          </a:rPr>
                        </m:ctrlPr>
                      </m:dPr>
                      <m:e>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fr-FR" sz="2000" kern="100">
                                <a:latin typeface="Cambria Math" panose="02040503050406030204" pitchFamily="18" charset="0"/>
                                <a:ea typeface="Aptos" panose="020B0004020202020204" pitchFamily="34" charset="0"/>
                                <a:cs typeface="Arial" panose="020B0604020202020204" pitchFamily="34" charset="0"/>
                              </a:rPr>
                              <m:t>3</m:t>
                            </m:r>
                          </m:num>
                          <m:den>
                            <m:r>
                              <a:rPr lang="fr-FR" sz="2000" kern="100">
                                <a:latin typeface="Cambria Math" panose="02040503050406030204" pitchFamily="18" charset="0"/>
                                <a:ea typeface="Aptos" panose="020B0004020202020204" pitchFamily="34" charset="0"/>
                                <a:cs typeface="Arial" panose="020B0604020202020204" pitchFamily="34" charset="0"/>
                              </a:rPr>
                              <m:t>2</m:t>
                            </m:r>
                          </m:den>
                        </m:f>
                        <m:r>
                          <a:rPr lang="fr-FR"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fr-FR" sz="2000" kern="100">
                                <a:latin typeface="Cambria Math" panose="02040503050406030204" pitchFamily="18" charset="0"/>
                                <a:ea typeface="Aptos" panose="020B0004020202020204" pitchFamily="34" charset="0"/>
                                <a:cs typeface="Arial" panose="020B0604020202020204" pitchFamily="34" charset="0"/>
                              </a:rPr>
                              <m:t>3</m:t>
                            </m:r>
                            <m:rad>
                              <m:radPr>
                                <m:degHide m:val="on"/>
                                <m:ctrlPr>
                                  <a:rPr lang="en-US" sz="2000" i="1" kern="100">
                                    <a:latin typeface="Cambria Math" panose="02040503050406030204" pitchFamily="18" charset="0"/>
                                    <a:ea typeface="Aptos" panose="020B0004020202020204" pitchFamily="34" charset="0"/>
                                    <a:cs typeface="Arial" panose="020B0604020202020204" pitchFamily="34" charset="0"/>
                                  </a:rPr>
                                </m:ctrlPr>
                              </m:radPr>
                              <m:deg/>
                              <m:e>
                                <m:r>
                                  <a:rPr lang="fr-FR" sz="2000" kern="100">
                                    <a:latin typeface="Cambria Math" panose="02040503050406030204" pitchFamily="18" charset="0"/>
                                    <a:ea typeface="Aptos" panose="020B0004020202020204" pitchFamily="34" charset="0"/>
                                    <a:cs typeface="Arial" panose="020B0604020202020204" pitchFamily="34" charset="0"/>
                                  </a:rPr>
                                  <m:t>3</m:t>
                                </m:r>
                              </m:e>
                            </m:rad>
                          </m:num>
                          <m:den>
                            <m:r>
                              <a:rPr lang="fr-FR" sz="2000" kern="100">
                                <a:latin typeface="Cambria Math" panose="02040503050406030204" pitchFamily="18" charset="0"/>
                                <a:ea typeface="Aptos" panose="020B0004020202020204" pitchFamily="34" charset="0"/>
                                <a:cs typeface="Arial" panose="020B0604020202020204" pitchFamily="34" charset="0"/>
                              </a:rPr>
                              <m:t>2</m:t>
                            </m:r>
                          </m:den>
                        </m:f>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6</m:t>
                        </m:r>
                      </m:e>
                    </m:d>
                    <m:r>
                      <a:rPr lang="fr-FR"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fr-FR" sz="2000" kern="100">
                            <a:latin typeface="Cambria Math" panose="02040503050406030204" pitchFamily="18" charset="0"/>
                            <a:ea typeface="Aptos" panose="020B0004020202020204" pitchFamily="34" charset="0"/>
                            <a:cs typeface="Arial" panose="020B0604020202020204" pitchFamily="34" charset="0"/>
                          </a:rPr>
                          <m:t>3</m:t>
                        </m:r>
                      </m:num>
                      <m:den>
                        <m:r>
                          <a:rPr lang="fr-FR" sz="2000" kern="100">
                            <a:latin typeface="Cambria Math" panose="02040503050406030204" pitchFamily="18" charset="0"/>
                            <a:ea typeface="Aptos" panose="020B0004020202020204" pitchFamily="34" charset="0"/>
                            <a:cs typeface="Arial" panose="020B0604020202020204" pitchFamily="34" charset="0"/>
                          </a:rPr>
                          <m:t>2</m:t>
                        </m:r>
                      </m:den>
                    </m:f>
                    <m:r>
                      <a:rPr lang="fr-FR" sz="2000" kern="100">
                        <a:latin typeface="Cambria Math" panose="02040503050406030204" pitchFamily="18" charset="0"/>
                        <a:ea typeface="Aptos" panose="020B0004020202020204" pitchFamily="34" charset="0"/>
                        <a:cs typeface="Arial" panose="020B0604020202020204" pitchFamily="34" charset="0"/>
                      </a:rPr>
                      <m:t>(1;</m:t>
                    </m:r>
                    <m:rad>
                      <m:radPr>
                        <m:degHide m:val="on"/>
                        <m:ctrlPr>
                          <a:rPr lang="en-US" sz="2000" i="1" kern="100">
                            <a:latin typeface="Cambria Math" panose="02040503050406030204" pitchFamily="18" charset="0"/>
                            <a:ea typeface="Aptos" panose="020B0004020202020204" pitchFamily="34" charset="0"/>
                            <a:cs typeface="Arial" panose="020B0604020202020204" pitchFamily="34" charset="0"/>
                          </a:rPr>
                        </m:ctrlPr>
                      </m:radPr>
                      <m:deg/>
                      <m:e>
                        <m:r>
                          <a:rPr lang="fr-FR" sz="2000" kern="100">
                            <a:latin typeface="Cambria Math" panose="02040503050406030204" pitchFamily="18" charset="0"/>
                            <a:ea typeface="Aptos" panose="020B0004020202020204" pitchFamily="34" charset="0"/>
                            <a:cs typeface="Arial" panose="020B0604020202020204" pitchFamily="34" charset="0"/>
                          </a:rPr>
                          <m:t>3</m:t>
                        </m:r>
                      </m:e>
                    </m:rad>
                    <m:r>
                      <a:rPr lang="fr-FR" sz="2000" kern="100">
                        <a:latin typeface="Cambria Math" panose="02040503050406030204" pitchFamily="18" charset="0"/>
                        <a:ea typeface="Aptos" panose="020B0004020202020204" pitchFamily="34" charset="0"/>
                        <a:cs typeface="Arial" panose="020B0604020202020204" pitchFamily="34" charset="0"/>
                      </a:rPr>
                      <m:t>;</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4)</m:t>
                    </m:r>
                  </m:oMath>
                </a14:m>
                <a:r>
                  <a:rPr lang="fr-FR" sz="2000" kern="100" dirty="0">
                    <a:latin typeface="Arial" panose="020B0604020202020204" pitchFamily="34" charset="0"/>
                    <a:ea typeface="Aptos" panose="020B0004020202020204" pitchFamily="34" charset="0"/>
                    <a:cs typeface="Times New Roman" panose="02020603050405020304" pitchFamily="18" charset="0"/>
                  </a:rPr>
                  <a:t> là </a:t>
                </a:r>
                <a:r>
                  <a:rPr lang="fr-FR" sz="2000" kern="100" dirty="0" err="1">
                    <a:latin typeface="Arial" panose="020B0604020202020204" pitchFamily="34" charset="0"/>
                    <a:ea typeface="Aptos" panose="020B0004020202020204" pitchFamily="34" charset="0"/>
                    <a:cs typeface="Times New Roman" panose="02020603050405020304" pitchFamily="18" charset="0"/>
                  </a:rPr>
                  <a:t>một</a:t>
                </a:r>
                <a:r>
                  <a:rPr lang="fr-FR" sz="2000" kern="100" dirty="0">
                    <a:latin typeface="Arial" panose="020B0604020202020204" pitchFamily="34" charset="0"/>
                    <a:ea typeface="Aptos" panose="020B0004020202020204" pitchFamily="34" charset="0"/>
                    <a:cs typeface="Times New Roman" panose="02020603050405020304" pitchFamily="18" charset="0"/>
                  </a:rPr>
                  <a:t> VTCP </a:t>
                </a:r>
                <a:r>
                  <a:rPr lang="fr-FR" sz="2000" kern="100" dirty="0" err="1">
                    <a:latin typeface="Arial" panose="020B0604020202020204" pitchFamily="34" charset="0"/>
                    <a:ea typeface="Aptos" panose="020B0004020202020204" pitchFamily="34" charset="0"/>
                    <a:cs typeface="Times New Roman" panose="02020603050405020304" pitchFamily="18" charset="0"/>
                  </a:rPr>
                  <a:t>của</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thẳng</a:t>
                </a:r>
                <a:r>
                  <a:rPr lang="fr-FR" sz="20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Aptos" panose="020B0004020202020204" pitchFamily="34" charset="0"/>
                        <a:cs typeface="Arial" panose="020B0604020202020204" pitchFamily="34" charset="0"/>
                      </a:rPr>
                      <m:t>𝐴</m:t>
                    </m:r>
                    <m:sSup>
                      <m:sSupPr>
                        <m:ctrlPr>
                          <a:rPr lang="en-US" sz="2000" i="1" kern="100">
                            <a:latin typeface="Cambria Math" panose="02040503050406030204" pitchFamily="18" charset="0"/>
                            <a:ea typeface="Aptos" panose="020B0004020202020204" pitchFamily="34" charset="0"/>
                            <a:cs typeface="Arial" panose="020B0604020202020204" pitchFamily="34" charset="0"/>
                          </a:rPr>
                        </m:ctrlPr>
                      </m:sSupPr>
                      <m:e>
                        <m:r>
                          <a:rPr lang="en-US" sz="2000" i="1" kern="100">
                            <a:latin typeface="Cambria Math" panose="02040503050406030204" pitchFamily="18" charset="0"/>
                            <a:ea typeface="Aptos" panose="020B0004020202020204" pitchFamily="34" charset="0"/>
                            <a:cs typeface="Arial" panose="020B0604020202020204" pitchFamily="34" charset="0"/>
                          </a:rPr>
                          <m:t>𝐴</m:t>
                        </m:r>
                      </m:e>
                      <m:sup>
                        <m:r>
                          <a:rPr lang="fr-FR" sz="2000" i="1" kern="100">
                            <a:latin typeface="Cambria Math" panose="02040503050406030204" pitchFamily="18" charset="0"/>
                            <a:ea typeface="Aptos" panose="020B0004020202020204" pitchFamily="34" charset="0"/>
                            <a:cs typeface="Arial" panose="020B0604020202020204" pitchFamily="34" charset="0"/>
                          </a:rPr>
                          <m:t>′</m:t>
                        </m:r>
                      </m:sup>
                    </m:sSup>
                  </m:oMath>
                </a14:m>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nên</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phương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trình</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đường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thẳng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chứa</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tia</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nắng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tại</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thời</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điểm</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đang</a:t>
                </a:r>
                <a:r>
                  <a:rPr lang="fr-FR" sz="2000" kern="100" dirty="0">
                    <a:latin typeface="Arial" panose="020B0604020202020204" pitchFamily="34" charset="0"/>
                    <a:ea typeface="Aptos" panose="020B0004020202020204" pitchFamily="34" charset="0"/>
                    <a:cs typeface="Times New Roman" panose="02020603050405020304" pitchFamily="18" charset="0"/>
                  </a:rPr>
                  <a:t> </a:t>
                </a:r>
                <a:r>
                  <a:rPr lang="fr-FR" sz="2000" kern="100" dirty="0" err="1">
                    <a:latin typeface="Arial" panose="020B0604020202020204" pitchFamily="34" charset="0"/>
                    <a:ea typeface="Aptos" panose="020B0004020202020204" pitchFamily="34" charset="0"/>
                    <a:cs typeface="Times New Roman" panose="02020603050405020304" pitchFamily="18" charset="0"/>
                  </a:rPr>
                  <a:t>xét</a:t>
                </a:r>
                <a:r>
                  <a:rPr lang="fr-FR" sz="2000" kern="100" dirty="0">
                    <a:latin typeface="Arial" panose="020B0604020202020204" pitchFamily="34" charset="0"/>
                    <a:ea typeface="Aptos" panose="020B0004020202020204" pitchFamily="34" charset="0"/>
                    <a:cs typeface="Times New Roman" panose="02020603050405020304" pitchFamily="18" charset="0"/>
                  </a:rPr>
                  <a:t> là </a:t>
                </a:r>
                <a14:m>
                  <m:oMath xmlns:m="http://schemas.openxmlformats.org/officeDocument/2006/math">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𝑥</m:t>
                        </m:r>
                      </m:num>
                      <m:den>
                        <m:r>
                          <a:rPr lang="fr-FR" sz="2000" kern="100">
                            <a:latin typeface="Cambria Math" panose="02040503050406030204" pitchFamily="18" charset="0"/>
                            <a:ea typeface="Aptos" panose="020B0004020202020204" pitchFamily="34" charset="0"/>
                            <a:cs typeface="Arial" panose="020B0604020202020204" pitchFamily="34" charset="0"/>
                          </a:rPr>
                          <m:t>1</m:t>
                        </m:r>
                      </m:den>
                    </m:f>
                    <m:r>
                      <a:rPr lang="fr-FR"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𝑦</m:t>
                        </m:r>
                      </m:num>
                      <m:den>
                        <m:rad>
                          <m:radPr>
                            <m:degHide m:val="on"/>
                            <m:ctrlPr>
                              <a:rPr lang="en-US" sz="2000" i="1" kern="100">
                                <a:latin typeface="Cambria Math" panose="02040503050406030204" pitchFamily="18" charset="0"/>
                                <a:ea typeface="Aptos" panose="020B0004020202020204" pitchFamily="34" charset="0"/>
                                <a:cs typeface="Arial" panose="020B0604020202020204" pitchFamily="34" charset="0"/>
                              </a:rPr>
                            </m:ctrlPr>
                          </m:radPr>
                          <m:deg/>
                          <m:e>
                            <m:r>
                              <a:rPr lang="fr-FR" sz="2000" kern="100">
                                <a:latin typeface="Cambria Math" panose="02040503050406030204" pitchFamily="18" charset="0"/>
                                <a:ea typeface="Aptos" panose="020B0004020202020204" pitchFamily="34" charset="0"/>
                                <a:cs typeface="Arial" panose="020B0604020202020204" pitchFamily="34" charset="0"/>
                              </a:rPr>
                              <m:t>3</m:t>
                            </m:r>
                          </m:e>
                        </m:rad>
                      </m:den>
                    </m:f>
                    <m:r>
                      <a:rPr lang="fr-FR" sz="2000" kern="100">
                        <a:latin typeface="Cambria Math" panose="02040503050406030204" pitchFamily="18" charset="0"/>
                        <a:ea typeface="Aptos" panose="020B0004020202020204" pitchFamily="34" charset="0"/>
                        <a:cs typeface="Arial" panose="020B0604020202020204" pitchFamily="34" charset="0"/>
                      </a:rPr>
                      <m:t>=</m:t>
                    </m:r>
                    <m:f>
                      <m:fPr>
                        <m:ctrlPr>
                          <a:rPr lang="en-US" sz="2000" i="1" kern="100">
                            <a:latin typeface="Cambria Math" panose="02040503050406030204" pitchFamily="18" charset="0"/>
                            <a:ea typeface="Aptos" panose="020B0004020202020204" pitchFamily="34" charset="0"/>
                            <a:cs typeface="Arial" panose="020B0604020202020204" pitchFamily="34" charset="0"/>
                          </a:rPr>
                        </m:ctrlPr>
                      </m:fPr>
                      <m:num>
                        <m:r>
                          <a:rPr lang="en-US" sz="2000" i="1" kern="100">
                            <a:latin typeface="Cambria Math" panose="02040503050406030204" pitchFamily="18" charset="0"/>
                            <a:ea typeface="Aptos" panose="020B0004020202020204" pitchFamily="34" charset="0"/>
                            <a:cs typeface="Arial" panose="020B0604020202020204" pitchFamily="34" charset="0"/>
                          </a:rPr>
                          <m:t>𝑧</m:t>
                        </m:r>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6</m:t>
                        </m:r>
                      </m:num>
                      <m:den>
                        <m:r>
                          <a:rPr lang="fr-FR" sz="2000" i="1" kern="100">
                            <a:latin typeface="Cambria Math" panose="02040503050406030204" pitchFamily="18" charset="0"/>
                            <a:ea typeface="Aptos" panose="020B0004020202020204" pitchFamily="34" charset="0"/>
                            <a:cs typeface="Arial" panose="020B0604020202020204" pitchFamily="34" charset="0"/>
                          </a:rPr>
                          <m:t>−</m:t>
                        </m:r>
                        <m:r>
                          <a:rPr lang="fr-FR" sz="2000" kern="100">
                            <a:latin typeface="Cambria Math" panose="02040503050406030204" pitchFamily="18" charset="0"/>
                            <a:ea typeface="Aptos" panose="020B0004020202020204" pitchFamily="34" charset="0"/>
                            <a:cs typeface="Arial" panose="020B0604020202020204" pitchFamily="34" charset="0"/>
                          </a:rPr>
                          <m:t>4</m:t>
                        </m:r>
                      </m:den>
                    </m:f>
                  </m:oMath>
                </a14:m>
                <a:r>
                  <a:rPr lang="fr-FR" sz="2000" kern="100" dirty="0">
                    <a:latin typeface="Arial" panose="020B0604020202020204" pitchFamily="34" charset="0"/>
                    <a:ea typeface="Aptos" panose="020B0004020202020204" pitchFamily="34" charset="0"/>
                    <a:cs typeface="Times New Roman" panose="02020603050405020304" pitchFamily="18" charset="0"/>
                  </a:rPr>
                  <a: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11864C8-D03C-814D-A46E-156121D313D4}"/>
                  </a:ext>
                </a:extLst>
              </p:cNvPr>
              <p:cNvSpPr txBox="1">
                <a:spLocks noRot="1" noChangeAspect="1" noMove="1" noResize="1" noEditPoints="1" noAdjustHandles="1" noChangeArrowheads="1" noChangeShapeType="1" noTextEdit="1"/>
              </p:cNvSpPr>
              <p:nvPr/>
            </p:nvSpPr>
            <p:spPr>
              <a:xfrm>
                <a:off x="574326" y="997968"/>
                <a:ext cx="6218360" cy="3783408"/>
              </a:xfrm>
              <a:prstGeom prst="rect">
                <a:avLst/>
              </a:prstGeom>
              <a:blipFill>
                <a:blip r:embed="rId4"/>
                <a:stretch>
                  <a:fillRect l="-980" r="-107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73F0A11-C9A7-3E21-EAA4-910638F8487A}"/>
              </a:ext>
            </a:extLst>
          </p:cNvPr>
          <p:cNvSpPr txBox="1"/>
          <p:nvPr/>
        </p:nvSpPr>
        <p:spPr>
          <a:xfrm>
            <a:off x="4205037" y="511239"/>
            <a:ext cx="7339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1" u="sng"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400" b="1" i="1" u="sng" strike="noStrike" kern="0" cap="none" spc="0" normalizeH="0" baseline="0" noProof="0" dirty="0">
              <a:ln>
                <a:noFill/>
              </a:ln>
              <a:solidFill>
                <a:srgbClr val="C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050CB6A7-A027-9434-2DD5-ED400B279A92}"/>
              </a:ext>
            </a:extLst>
          </p:cNvPr>
          <p:cNvPicPr>
            <a:picLocks noChangeAspect="1"/>
          </p:cNvPicPr>
          <p:nvPr/>
        </p:nvPicPr>
        <p:blipFill>
          <a:blip r:embed="rId5"/>
          <a:stretch>
            <a:fillRect/>
          </a:stretch>
        </p:blipFill>
        <p:spPr>
          <a:xfrm>
            <a:off x="86600" y="4740850"/>
            <a:ext cx="1592571" cy="402650"/>
          </a:xfrm>
          <a:prstGeom prst="rect">
            <a:avLst/>
          </a:prstGeom>
        </p:spPr>
      </p:pic>
    </p:spTree>
    <p:extLst>
      <p:ext uri="{BB962C8B-B14F-4D97-AF65-F5344CB8AC3E}">
        <p14:creationId xmlns:p14="http://schemas.microsoft.com/office/powerpoint/2010/main" val="683557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4"/>
          <p:cNvSpPr txBox="1">
            <a:spLocks noGrp="1"/>
          </p:cNvSpPr>
          <p:nvPr>
            <p:ph type="title"/>
          </p:nvPr>
        </p:nvSpPr>
        <p:spPr>
          <a:xfrm>
            <a:off x="2036442" y="430086"/>
            <a:ext cx="5071116" cy="76503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500" dirty="0">
                <a:latin typeface="+mj-lt"/>
              </a:rPr>
              <a:t>HƯỚNG DẪN VỀ NHÀ</a:t>
            </a:r>
            <a:endParaRPr sz="3500" dirty="0">
              <a:latin typeface="+mj-lt"/>
            </a:endParaRPr>
          </a:p>
        </p:txBody>
      </p:sp>
      <p:grpSp>
        <p:nvGrpSpPr>
          <p:cNvPr id="856" name="Google Shape;856;p44"/>
          <p:cNvGrpSpPr/>
          <p:nvPr/>
        </p:nvGrpSpPr>
        <p:grpSpPr>
          <a:xfrm>
            <a:off x="6533252" y="1772788"/>
            <a:ext cx="1689652" cy="1368532"/>
            <a:chOff x="6965512" y="3500552"/>
            <a:chExt cx="1371755" cy="1154569"/>
          </a:xfrm>
        </p:grpSpPr>
        <p:grpSp>
          <p:nvGrpSpPr>
            <p:cNvPr id="857" name="Google Shape;857;p44"/>
            <p:cNvGrpSpPr/>
            <p:nvPr/>
          </p:nvGrpSpPr>
          <p:grpSpPr>
            <a:xfrm>
              <a:off x="6965512" y="3500552"/>
              <a:ext cx="1371755" cy="1154569"/>
              <a:chOff x="4569300" y="7247450"/>
              <a:chExt cx="724225" cy="609625"/>
            </a:xfrm>
          </p:grpSpPr>
          <p:grpSp>
            <p:nvGrpSpPr>
              <p:cNvPr id="858" name="Google Shape;858;p44"/>
              <p:cNvGrpSpPr/>
              <p:nvPr/>
            </p:nvGrpSpPr>
            <p:grpSpPr>
              <a:xfrm>
                <a:off x="4569300" y="7247450"/>
                <a:ext cx="653675" cy="609625"/>
                <a:chOff x="4569300" y="7247450"/>
                <a:chExt cx="653675" cy="609625"/>
              </a:xfrm>
            </p:grpSpPr>
            <p:sp>
              <p:nvSpPr>
                <p:cNvPr id="859" name="Google Shape;859;p44"/>
                <p:cNvSpPr/>
                <p:nvPr/>
              </p:nvSpPr>
              <p:spPr>
                <a:xfrm>
                  <a:off x="4569300" y="7247450"/>
                  <a:ext cx="653675" cy="609625"/>
                </a:xfrm>
                <a:custGeom>
                  <a:avLst/>
                  <a:gdLst/>
                  <a:ahLst/>
                  <a:cxnLst/>
                  <a:rect l="l" t="t" r="r" b="b"/>
                  <a:pathLst>
                    <a:path w="26147" h="24385" extrusionOk="0">
                      <a:moveTo>
                        <a:pt x="22016" y="1"/>
                      </a:moveTo>
                      <a:lnTo>
                        <a:pt x="1" y="6085"/>
                      </a:lnTo>
                      <a:lnTo>
                        <a:pt x="5466" y="24385"/>
                      </a:lnTo>
                      <a:lnTo>
                        <a:pt x="26147" y="17896"/>
                      </a:lnTo>
                      <a:lnTo>
                        <a:pt x="2201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44"/>
                <p:cNvSpPr/>
                <p:nvPr/>
              </p:nvSpPr>
              <p:spPr>
                <a:xfrm>
                  <a:off x="4643425" y="7312050"/>
                  <a:ext cx="554250" cy="514675"/>
                </a:xfrm>
                <a:custGeom>
                  <a:avLst/>
                  <a:gdLst/>
                  <a:ahLst/>
                  <a:cxnLst/>
                  <a:rect l="l" t="t" r="r" b="b"/>
                  <a:pathLst>
                    <a:path w="22170" h="20587" extrusionOk="0">
                      <a:moveTo>
                        <a:pt x="12371" y="0"/>
                      </a:moveTo>
                      <a:lnTo>
                        <a:pt x="8240" y="1060"/>
                      </a:lnTo>
                      <a:lnTo>
                        <a:pt x="6037" y="3882"/>
                      </a:lnTo>
                      <a:lnTo>
                        <a:pt x="2108" y="3477"/>
                      </a:lnTo>
                      <a:lnTo>
                        <a:pt x="1" y="6894"/>
                      </a:lnTo>
                      <a:lnTo>
                        <a:pt x="524" y="13014"/>
                      </a:lnTo>
                      <a:lnTo>
                        <a:pt x="2394" y="19539"/>
                      </a:lnTo>
                      <a:lnTo>
                        <a:pt x="3084" y="20586"/>
                      </a:lnTo>
                      <a:lnTo>
                        <a:pt x="6942" y="18717"/>
                      </a:lnTo>
                      <a:lnTo>
                        <a:pt x="13431" y="17526"/>
                      </a:lnTo>
                      <a:lnTo>
                        <a:pt x="22170" y="14550"/>
                      </a:lnTo>
                      <a:lnTo>
                        <a:pt x="21039" y="9383"/>
                      </a:lnTo>
                      <a:lnTo>
                        <a:pt x="17562" y="5323"/>
                      </a:lnTo>
                      <a:lnTo>
                        <a:pt x="17598" y="691"/>
                      </a:lnTo>
                      <a:lnTo>
                        <a:pt x="1237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44"/>
                <p:cNvSpPr/>
                <p:nvPr/>
              </p:nvSpPr>
              <p:spPr>
                <a:xfrm>
                  <a:off x="4591325" y="7337650"/>
                  <a:ext cx="290250" cy="329600"/>
                </a:xfrm>
                <a:custGeom>
                  <a:avLst/>
                  <a:gdLst/>
                  <a:ahLst/>
                  <a:cxnLst/>
                  <a:rect l="l" t="t" r="r" b="b"/>
                  <a:pathLst>
                    <a:path w="11610" h="13184" extrusionOk="0">
                      <a:moveTo>
                        <a:pt x="10371" y="0"/>
                      </a:moveTo>
                      <a:lnTo>
                        <a:pt x="1" y="2667"/>
                      </a:lnTo>
                      <a:lnTo>
                        <a:pt x="2668" y="11954"/>
                      </a:lnTo>
                      <a:cubicBezTo>
                        <a:pt x="2727" y="11633"/>
                        <a:pt x="2823" y="11335"/>
                        <a:pt x="2942" y="11037"/>
                      </a:cubicBezTo>
                      <a:cubicBezTo>
                        <a:pt x="3166" y="10572"/>
                        <a:pt x="3638" y="10107"/>
                        <a:pt x="4158" y="10107"/>
                      </a:cubicBezTo>
                      <a:cubicBezTo>
                        <a:pt x="4329" y="10107"/>
                        <a:pt x="4506" y="10157"/>
                        <a:pt x="4680" y="10275"/>
                      </a:cubicBezTo>
                      <a:cubicBezTo>
                        <a:pt x="5013" y="10514"/>
                        <a:pt x="5192" y="10990"/>
                        <a:pt x="5383" y="11335"/>
                      </a:cubicBezTo>
                      <a:cubicBezTo>
                        <a:pt x="5656" y="11823"/>
                        <a:pt x="5930" y="12335"/>
                        <a:pt x="6264" y="12776"/>
                      </a:cubicBezTo>
                      <a:cubicBezTo>
                        <a:pt x="6477" y="13047"/>
                        <a:pt x="6745" y="13183"/>
                        <a:pt x="6999" y="13183"/>
                      </a:cubicBezTo>
                      <a:cubicBezTo>
                        <a:pt x="7313" y="13183"/>
                        <a:pt x="7607" y="12976"/>
                        <a:pt x="7752" y="12561"/>
                      </a:cubicBezTo>
                      <a:cubicBezTo>
                        <a:pt x="8514" y="10359"/>
                        <a:pt x="5525" y="8799"/>
                        <a:pt x="4394" y="7478"/>
                      </a:cubicBezTo>
                      <a:cubicBezTo>
                        <a:pt x="3668" y="6632"/>
                        <a:pt x="3335" y="5406"/>
                        <a:pt x="4156" y="4489"/>
                      </a:cubicBezTo>
                      <a:cubicBezTo>
                        <a:pt x="4465" y="4144"/>
                        <a:pt x="4903" y="3962"/>
                        <a:pt x="5337" y="3962"/>
                      </a:cubicBezTo>
                      <a:cubicBezTo>
                        <a:pt x="5757" y="3962"/>
                        <a:pt x="6173" y="4132"/>
                        <a:pt x="6466" y="4489"/>
                      </a:cubicBezTo>
                      <a:cubicBezTo>
                        <a:pt x="7157" y="5394"/>
                        <a:pt x="7454" y="6620"/>
                        <a:pt x="8038" y="7573"/>
                      </a:cubicBezTo>
                      <a:cubicBezTo>
                        <a:pt x="8372" y="8122"/>
                        <a:pt x="8793" y="8360"/>
                        <a:pt x="9237" y="8360"/>
                      </a:cubicBezTo>
                      <a:cubicBezTo>
                        <a:pt x="9678" y="8360"/>
                        <a:pt x="10140" y="8125"/>
                        <a:pt x="10562" y="7728"/>
                      </a:cubicBezTo>
                      <a:cubicBezTo>
                        <a:pt x="11610" y="6727"/>
                        <a:pt x="11550" y="5370"/>
                        <a:pt x="11217" y="4060"/>
                      </a:cubicBezTo>
                      <a:cubicBezTo>
                        <a:pt x="10859" y="2644"/>
                        <a:pt x="10467" y="1370"/>
                        <a:pt x="10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44"/>
                <p:cNvSpPr/>
                <p:nvPr/>
              </p:nvSpPr>
              <p:spPr>
                <a:xfrm>
                  <a:off x="4701175" y="7653675"/>
                  <a:ext cx="275950" cy="182275"/>
                </a:xfrm>
                <a:custGeom>
                  <a:avLst/>
                  <a:gdLst/>
                  <a:ahLst/>
                  <a:cxnLst/>
                  <a:rect l="l" t="t" r="r" b="b"/>
                  <a:pathLst>
                    <a:path w="11038" h="7291" extrusionOk="0">
                      <a:moveTo>
                        <a:pt x="5312" y="1"/>
                      </a:moveTo>
                      <a:cubicBezTo>
                        <a:pt x="5187" y="1"/>
                        <a:pt x="5045" y="35"/>
                        <a:pt x="4882" y="111"/>
                      </a:cubicBezTo>
                      <a:cubicBezTo>
                        <a:pt x="3906" y="551"/>
                        <a:pt x="3203" y="1897"/>
                        <a:pt x="2822" y="2837"/>
                      </a:cubicBezTo>
                      <a:cubicBezTo>
                        <a:pt x="2448" y="3675"/>
                        <a:pt x="1780" y="6027"/>
                        <a:pt x="719" y="6027"/>
                      </a:cubicBezTo>
                      <a:cubicBezTo>
                        <a:pt x="497" y="6027"/>
                        <a:pt x="258" y="5924"/>
                        <a:pt x="0" y="5683"/>
                      </a:cubicBezTo>
                      <a:lnTo>
                        <a:pt x="0" y="5683"/>
                      </a:lnTo>
                      <a:lnTo>
                        <a:pt x="453" y="7290"/>
                      </a:lnTo>
                      <a:lnTo>
                        <a:pt x="11037" y="3671"/>
                      </a:lnTo>
                      <a:cubicBezTo>
                        <a:pt x="10880" y="3288"/>
                        <a:pt x="10579" y="3157"/>
                        <a:pt x="10239" y="3157"/>
                      </a:cubicBezTo>
                      <a:cubicBezTo>
                        <a:pt x="9809" y="3157"/>
                        <a:pt x="9317" y="3367"/>
                        <a:pt x="8978" y="3540"/>
                      </a:cubicBezTo>
                      <a:cubicBezTo>
                        <a:pt x="8547" y="3751"/>
                        <a:pt x="7813" y="4258"/>
                        <a:pt x="7205" y="4258"/>
                      </a:cubicBezTo>
                      <a:cubicBezTo>
                        <a:pt x="7023" y="4258"/>
                        <a:pt x="6852" y="4212"/>
                        <a:pt x="6704" y="4100"/>
                      </a:cubicBezTo>
                      <a:cubicBezTo>
                        <a:pt x="6061" y="3599"/>
                        <a:pt x="6275" y="2171"/>
                        <a:pt x="6192" y="1456"/>
                      </a:cubicBezTo>
                      <a:cubicBezTo>
                        <a:pt x="6112" y="823"/>
                        <a:pt x="5926" y="1"/>
                        <a:pt x="53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44"/>
                <p:cNvSpPr/>
                <p:nvPr/>
              </p:nvSpPr>
              <p:spPr>
                <a:xfrm>
                  <a:off x="4937500" y="7267100"/>
                  <a:ext cx="229525" cy="283925"/>
                </a:xfrm>
                <a:custGeom>
                  <a:avLst/>
                  <a:gdLst/>
                  <a:ahLst/>
                  <a:cxnLst/>
                  <a:rect l="l" t="t" r="r" b="b"/>
                  <a:pathLst>
                    <a:path w="9181" h="11357" extrusionOk="0">
                      <a:moveTo>
                        <a:pt x="6764" y="1"/>
                      </a:moveTo>
                      <a:lnTo>
                        <a:pt x="513" y="1608"/>
                      </a:lnTo>
                      <a:cubicBezTo>
                        <a:pt x="275" y="2037"/>
                        <a:pt x="1" y="2894"/>
                        <a:pt x="191" y="3299"/>
                      </a:cubicBezTo>
                      <a:cubicBezTo>
                        <a:pt x="305" y="3509"/>
                        <a:pt x="487" y="3587"/>
                        <a:pt x="710" y="3587"/>
                      </a:cubicBezTo>
                      <a:cubicBezTo>
                        <a:pt x="1363" y="3587"/>
                        <a:pt x="2363" y="2918"/>
                        <a:pt x="3012" y="2918"/>
                      </a:cubicBezTo>
                      <a:cubicBezTo>
                        <a:pt x="3211" y="2918"/>
                        <a:pt x="3377" y="2980"/>
                        <a:pt x="3489" y="3144"/>
                      </a:cubicBezTo>
                      <a:cubicBezTo>
                        <a:pt x="3823" y="3632"/>
                        <a:pt x="3216" y="4608"/>
                        <a:pt x="3001" y="5001"/>
                      </a:cubicBezTo>
                      <a:cubicBezTo>
                        <a:pt x="2382" y="6132"/>
                        <a:pt x="1834" y="7121"/>
                        <a:pt x="1846" y="8454"/>
                      </a:cubicBezTo>
                      <a:cubicBezTo>
                        <a:pt x="1894" y="10085"/>
                        <a:pt x="3347" y="10966"/>
                        <a:pt x="4811" y="11240"/>
                      </a:cubicBezTo>
                      <a:cubicBezTo>
                        <a:pt x="5268" y="11322"/>
                        <a:pt x="5726" y="11356"/>
                        <a:pt x="6182" y="11356"/>
                      </a:cubicBezTo>
                      <a:cubicBezTo>
                        <a:pt x="7188" y="11356"/>
                        <a:pt x="8190" y="11190"/>
                        <a:pt x="9181" y="11002"/>
                      </a:cubicBezTo>
                      <a:lnTo>
                        <a:pt x="676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44"/>
                <p:cNvSpPr/>
                <p:nvPr/>
              </p:nvSpPr>
              <p:spPr>
                <a:xfrm>
                  <a:off x="4599975" y="7276625"/>
                  <a:ext cx="588775" cy="532825"/>
                </a:xfrm>
                <a:custGeom>
                  <a:avLst/>
                  <a:gdLst/>
                  <a:ahLst/>
                  <a:cxnLst/>
                  <a:rect l="l" t="t" r="r" b="b"/>
                  <a:pathLst>
                    <a:path w="23551" h="21313" extrusionOk="0">
                      <a:moveTo>
                        <a:pt x="18229" y="2858"/>
                      </a:moveTo>
                      <a:lnTo>
                        <a:pt x="19229" y="6751"/>
                      </a:lnTo>
                      <a:lnTo>
                        <a:pt x="15919" y="7704"/>
                      </a:lnTo>
                      <a:lnTo>
                        <a:pt x="14740" y="3787"/>
                      </a:lnTo>
                      <a:lnTo>
                        <a:pt x="18229" y="2858"/>
                      </a:lnTo>
                      <a:close/>
                      <a:moveTo>
                        <a:pt x="14621" y="3823"/>
                      </a:moveTo>
                      <a:lnTo>
                        <a:pt x="15812" y="7740"/>
                      </a:lnTo>
                      <a:lnTo>
                        <a:pt x="12478" y="8692"/>
                      </a:lnTo>
                      <a:lnTo>
                        <a:pt x="11287" y="4715"/>
                      </a:lnTo>
                      <a:lnTo>
                        <a:pt x="14621" y="3823"/>
                      </a:lnTo>
                      <a:close/>
                      <a:moveTo>
                        <a:pt x="11168" y="4751"/>
                      </a:moveTo>
                      <a:lnTo>
                        <a:pt x="12371" y="8728"/>
                      </a:lnTo>
                      <a:lnTo>
                        <a:pt x="9013" y="9692"/>
                      </a:lnTo>
                      <a:lnTo>
                        <a:pt x="7775" y="5668"/>
                      </a:lnTo>
                      <a:lnTo>
                        <a:pt x="11168" y="4751"/>
                      </a:lnTo>
                      <a:close/>
                      <a:moveTo>
                        <a:pt x="7656" y="5692"/>
                      </a:moveTo>
                      <a:lnTo>
                        <a:pt x="8894" y="9728"/>
                      </a:lnTo>
                      <a:lnTo>
                        <a:pt x="5037" y="10835"/>
                      </a:lnTo>
                      <a:lnTo>
                        <a:pt x="3608" y="6787"/>
                      </a:lnTo>
                      <a:lnTo>
                        <a:pt x="7656" y="5692"/>
                      </a:lnTo>
                      <a:close/>
                      <a:moveTo>
                        <a:pt x="19253" y="6871"/>
                      </a:moveTo>
                      <a:lnTo>
                        <a:pt x="20360" y="11216"/>
                      </a:lnTo>
                      <a:lnTo>
                        <a:pt x="17252" y="12109"/>
                      </a:lnTo>
                      <a:lnTo>
                        <a:pt x="15955" y="7811"/>
                      </a:lnTo>
                      <a:lnTo>
                        <a:pt x="19253" y="6871"/>
                      </a:lnTo>
                      <a:close/>
                      <a:moveTo>
                        <a:pt x="15847" y="7847"/>
                      </a:moveTo>
                      <a:lnTo>
                        <a:pt x="17145" y="12133"/>
                      </a:lnTo>
                      <a:lnTo>
                        <a:pt x="13800" y="13086"/>
                      </a:lnTo>
                      <a:lnTo>
                        <a:pt x="12514" y="8811"/>
                      </a:lnTo>
                      <a:lnTo>
                        <a:pt x="15847" y="7847"/>
                      </a:lnTo>
                      <a:close/>
                      <a:moveTo>
                        <a:pt x="12407" y="8835"/>
                      </a:moveTo>
                      <a:lnTo>
                        <a:pt x="13692" y="13121"/>
                      </a:lnTo>
                      <a:lnTo>
                        <a:pt x="10359" y="14074"/>
                      </a:lnTo>
                      <a:lnTo>
                        <a:pt x="9049" y="9799"/>
                      </a:lnTo>
                      <a:lnTo>
                        <a:pt x="12407" y="8835"/>
                      </a:lnTo>
                      <a:close/>
                      <a:moveTo>
                        <a:pt x="8930" y="9835"/>
                      </a:moveTo>
                      <a:lnTo>
                        <a:pt x="10251" y="14109"/>
                      </a:lnTo>
                      <a:lnTo>
                        <a:pt x="6561" y="15169"/>
                      </a:lnTo>
                      <a:lnTo>
                        <a:pt x="5072" y="10942"/>
                      </a:lnTo>
                      <a:lnTo>
                        <a:pt x="8930" y="9835"/>
                      </a:lnTo>
                      <a:close/>
                      <a:moveTo>
                        <a:pt x="20384" y="11323"/>
                      </a:moveTo>
                      <a:lnTo>
                        <a:pt x="21122" y="14252"/>
                      </a:lnTo>
                      <a:lnTo>
                        <a:pt x="18181" y="15169"/>
                      </a:lnTo>
                      <a:lnTo>
                        <a:pt x="17288" y="12216"/>
                      </a:lnTo>
                      <a:lnTo>
                        <a:pt x="20384" y="11323"/>
                      </a:lnTo>
                      <a:close/>
                      <a:moveTo>
                        <a:pt x="17169" y="12252"/>
                      </a:moveTo>
                      <a:lnTo>
                        <a:pt x="18062" y="15205"/>
                      </a:lnTo>
                      <a:lnTo>
                        <a:pt x="14740" y="16229"/>
                      </a:lnTo>
                      <a:lnTo>
                        <a:pt x="13835" y="13205"/>
                      </a:lnTo>
                      <a:lnTo>
                        <a:pt x="17169" y="12252"/>
                      </a:lnTo>
                      <a:close/>
                      <a:moveTo>
                        <a:pt x="13716" y="13240"/>
                      </a:moveTo>
                      <a:lnTo>
                        <a:pt x="14633" y="16265"/>
                      </a:lnTo>
                      <a:lnTo>
                        <a:pt x="11347" y="17277"/>
                      </a:lnTo>
                      <a:lnTo>
                        <a:pt x="10394" y="14193"/>
                      </a:lnTo>
                      <a:lnTo>
                        <a:pt x="13716" y="13240"/>
                      </a:lnTo>
                      <a:close/>
                      <a:moveTo>
                        <a:pt x="10275" y="14217"/>
                      </a:moveTo>
                      <a:lnTo>
                        <a:pt x="11228" y="17312"/>
                      </a:lnTo>
                      <a:lnTo>
                        <a:pt x="7692" y="18408"/>
                      </a:lnTo>
                      <a:lnTo>
                        <a:pt x="6596" y="15276"/>
                      </a:lnTo>
                      <a:lnTo>
                        <a:pt x="10275" y="14217"/>
                      </a:lnTo>
                      <a:close/>
                      <a:moveTo>
                        <a:pt x="17633" y="1"/>
                      </a:moveTo>
                      <a:lnTo>
                        <a:pt x="17514" y="36"/>
                      </a:lnTo>
                      <a:lnTo>
                        <a:pt x="18205" y="2739"/>
                      </a:lnTo>
                      <a:lnTo>
                        <a:pt x="14704" y="3680"/>
                      </a:lnTo>
                      <a:lnTo>
                        <a:pt x="13823" y="763"/>
                      </a:lnTo>
                      <a:lnTo>
                        <a:pt x="13716" y="798"/>
                      </a:lnTo>
                      <a:lnTo>
                        <a:pt x="14585" y="3715"/>
                      </a:lnTo>
                      <a:lnTo>
                        <a:pt x="11252" y="4608"/>
                      </a:lnTo>
                      <a:lnTo>
                        <a:pt x="10394" y="1787"/>
                      </a:lnTo>
                      <a:lnTo>
                        <a:pt x="10287" y="1822"/>
                      </a:lnTo>
                      <a:lnTo>
                        <a:pt x="11133" y="4632"/>
                      </a:lnTo>
                      <a:lnTo>
                        <a:pt x="7727" y="5549"/>
                      </a:lnTo>
                      <a:lnTo>
                        <a:pt x="6894" y="2810"/>
                      </a:lnTo>
                      <a:lnTo>
                        <a:pt x="6775" y="2846"/>
                      </a:lnTo>
                      <a:lnTo>
                        <a:pt x="7620" y="5585"/>
                      </a:lnTo>
                      <a:lnTo>
                        <a:pt x="3572" y="6668"/>
                      </a:lnTo>
                      <a:lnTo>
                        <a:pt x="2620" y="3953"/>
                      </a:lnTo>
                      <a:lnTo>
                        <a:pt x="2501" y="3989"/>
                      </a:lnTo>
                      <a:lnTo>
                        <a:pt x="3453" y="6704"/>
                      </a:lnTo>
                      <a:lnTo>
                        <a:pt x="0" y="7633"/>
                      </a:lnTo>
                      <a:lnTo>
                        <a:pt x="24" y="7740"/>
                      </a:lnTo>
                      <a:lnTo>
                        <a:pt x="3501" y="6811"/>
                      </a:lnTo>
                      <a:lnTo>
                        <a:pt x="4917" y="10871"/>
                      </a:lnTo>
                      <a:lnTo>
                        <a:pt x="1203" y="11943"/>
                      </a:lnTo>
                      <a:lnTo>
                        <a:pt x="1227" y="12050"/>
                      </a:lnTo>
                      <a:lnTo>
                        <a:pt x="4965" y="10978"/>
                      </a:lnTo>
                      <a:lnTo>
                        <a:pt x="6441" y="15193"/>
                      </a:lnTo>
                      <a:lnTo>
                        <a:pt x="2548" y="16312"/>
                      </a:lnTo>
                      <a:lnTo>
                        <a:pt x="2572" y="16431"/>
                      </a:lnTo>
                      <a:lnTo>
                        <a:pt x="6477" y="15312"/>
                      </a:lnTo>
                      <a:lnTo>
                        <a:pt x="7584" y="18443"/>
                      </a:lnTo>
                      <a:lnTo>
                        <a:pt x="3536" y="19694"/>
                      </a:lnTo>
                      <a:lnTo>
                        <a:pt x="3572" y="19801"/>
                      </a:lnTo>
                      <a:lnTo>
                        <a:pt x="7620" y="18551"/>
                      </a:lnTo>
                      <a:lnTo>
                        <a:pt x="8597" y="21313"/>
                      </a:lnTo>
                      <a:lnTo>
                        <a:pt x="8704" y="21277"/>
                      </a:lnTo>
                      <a:lnTo>
                        <a:pt x="7727" y="18515"/>
                      </a:lnTo>
                      <a:lnTo>
                        <a:pt x="11264" y="17419"/>
                      </a:lnTo>
                      <a:lnTo>
                        <a:pt x="12097" y="20146"/>
                      </a:lnTo>
                      <a:lnTo>
                        <a:pt x="12216" y="20110"/>
                      </a:lnTo>
                      <a:lnTo>
                        <a:pt x="11371" y="17384"/>
                      </a:lnTo>
                      <a:lnTo>
                        <a:pt x="14657" y="16372"/>
                      </a:lnTo>
                      <a:lnTo>
                        <a:pt x="15490" y="19146"/>
                      </a:lnTo>
                      <a:lnTo>
                        <a:pt x="15609" y="19110"/>
                      </a:lnTo>
                      <a:lnTo>
                        <a:pt x="14776" y="16336"/>
                      </a:lnTo>
                      <a:lnTo>
                        <a:pt x="18098" y="15312"/>
                      </a:lnTo>
                      <a:lnTo>
                        <a:pt x="18895" y="17943"/>
                      </a:lnTo>
                      <a:lnTo>
                        <a:pt x="19003" y="17908"/>
                      </a:lnTo>
                      <a:lnTo>
                        <a:pt x="18205" y="15276"/>
                      </a:lnTo>
                      <a:lnTo>
                        <a:pt x="21158" y="14360"/>
                      </a:lnTo>
                      <a:lnTo>
                        <a:pt x="21812" y="16979"/>
                      </a:lnTo>
                      <a:lnTo>
                        <a:pt x="21932" y="16943"/>
                      </a:lnTo>
                      <a:lnTo>
                        <a:pt x="21265" y="14324"/>
                      </a:lnTo>
                      <a:lnTo>
                        <a:pt x="23551" y="13621"/>
                      </a:lnTo>
                      <a:lnTo>
                        <a:pt x="23515" y="13514"/>
                      </a:lnTo>
                      <a:lnTo>
                        <a:pt x="21241" y="14217"/>
                      </a:lnTo>
                      <a:lnTo>
                        <a:pt x="20503" y="11300"/>
                      </a:lnTo>
                      <a:lnTo>
                        <a:pt x="22932" y="10597"/>
                      </a:lnTo>
                      <a:lnTo>
                        <a:pt x="22896" y="10490"/>
                      </a:lnTo>
                      <a:lnTo>
                        <a:pt x="20467" y="11181"/>
                      </a:lnTo>
                      <a:lnTo>
                        <a:pt x="19360" y="6835"/>
                      </a:lnTo>
                      <a:lnTo>
                        <a:pt x="22039" y="6061"/>
                      </a:lnTo>
                      <a:lnTo>
                        <a:pt x="22003" y="5942"/>
                      </a:lnTo>
                      <a:lnTo>
                        <a:pt x="19336" y="6716"/>
                      </a:lnTo>
                      <a:lnTo>
                        <a:pt x="18348" y="2822"/>
                      </a:lnTo>
                      <a:lnTo>
                        <a:pt x="21158" y="2060"/>
                      </a:lnTo>
                      <a:lnTo>
                        <a:pt x="21122" y="1953"/>
                      </a:lnTo>
                      <a:lnTo>
                        <a:pt x="18312" y="2703"/>
                      </a:lnTo>
                      <a:lnTo>
                        <a:pt x="1763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5" name="Google Shape;865;p44"/>
              <p:cNvGrpSpPr/>
              <p:nvPr/>
            </p:nvGrpSpPr>
            <p:grpSpPr>
              <a:xfrm>
                <a:off x="4900900" y="7388550"/>
                <a:ext cx="392625" cy="407500"/>
                <a:chOff x="4900900" y="7388550"/>
                <a:chExt cx="392625" cy="407500"/>
              </a:xfrm>
            </p:grpSpPr>
            <p:sp>
              <p:nvSpPr>
                <p:cNvPr id="866" name="Google Shape;866;p44"/>
                <p:cNvSpPr/>
                <p:nvPr/>
              </p:nvSpPr>
              <p:spPr>
                <a:xfrm>
                  <a:off x="4900900" y="7394400"/>
                  <a:ext cx="371200" cy="291650"/>
                </a:xfrm>
                <a:custGeom>
                  <a:avLst/>
                  <a:gdLst/>
                  <a:ahLst/>
                  <a:cxnLst/>
                  <a:rect l="l" t="t" r="r" b="b"/>
                  <a:pathLst>
                    <a:path w="14848" h="11666" extrusionOk="0">
                      <a:moveTo>
                        <a:pt x="8353" y="0"/>
                      </a:moveTo>
                      <a:cubicBezTo>
                        <a:pt x="7265" y="0"/>
                        <a:pt x="6122" y="247"/>
                        <a:pt x="5025" y="766"/>
                      </a:cubicBezTo>
                      <a:cubicBezTo>
                        <a:pt x="1655" y="2362"/>
                        <a:pt x="0" y="5922"/>
                        <a:pt x="1334" y="8720"/>
                      </a:cubicBezTo>
                      <a:cubicBezTo>
                        <a:pt x="2225" y="10607"/>
                        <a:pt x="4243" y="11665"/>
                        <a:pt x="6495" y="11665"/>
                      </a:cubicBezTo>
                      <a:cubicBezTo>
                        <a:pt x="7583" y="11665"/>
                        <a:pt x="8726" y="11418"/>
                        <a:pt x="9823" y="10899"/>
                      </a:cubicBezTo>
                      <a:cubicBezTo>
                        <a:pt x="13193" y="9303"/>
                        <a:pt x="14848" y="5743"/>
                        <a:pt x="13526" y="2945"/>
                      </a:cubicBezTo>
                      <a:cubicBezTo>
                        <a:pt x="12627" y="1059"/>
                        <a:pt x="10607" y="0"/>
                        <a:pt x="8353" y="0"/>
                      </a:cubicBezTo>
                      <a:close/>
                    </a:path>
                  </a:pathLst>
                </a:custGeom>
                <a:solidFill>
                  <a:srgbClr val="6BC0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44"/>
                <p:cNvSpPr/>
                <p:nvPr/>
              </p:nvSpPr>
              <p:spPr>
                <a:xfrm>
                  <a:off x="4942875" y="7426825"/>
                  <a:ext cx="148250" cy="157900"/>
                </a:xfrm>
                <a:custGeom>
                  <a:avLst/>
                  <a:gdLst/>
                  <a:ahLst/>
                  <a:cxnLst/>
                  <a:rect l="l" t="t" r="r" b="b"/>
                  <a:pathLst>
                    <a:path w="5930" h="6316" extrusionOk="0">
                      <a:moveTo>
                        <a:pt x="4463" y="0"/>
                      </a:moveTo>
                      <a:cubicBezTo>
                        <a:pt x="3746" y="0"/>
                        <a:pt x="3179" y="2660"/>
                        <a:pt x="3179" y="2660"/>
                      </a:cubicBezTo>
                      <a:cubicBezTo>
                        <a:pt x="3179" y="2660"/>
                        <a:pt x="2706" y="1153"/>
                        <a:pt x="2447" y="1153"/>
                      </a:cubicBezTo>
                      <a:cubicBezTo>
                        <a:pt x="2437" y="1153"/>
                        <a:pt x="2427" y="1155"/>
                        <a:pt x="2417" y="1160"/>
                      </a:cubicBezTo>
                      <a:cubicBezTo>
                        <a:pt x="2167" y="1303"/>
                        <a:pt x="2905" y="2863"/>
                        <a:pt x="2905" y="2863"/>
                      </a:cubicBezTo>
                      <a:cubicBezTo>
                        <a:pt x="2905" y="2863"/>
                        <a:pt x="0" y="3565"/>
                        <a:pt x="60" y="3958"/>
                      </a:cubicBezTo>
                      <a:cubicBezTo>
                        <a:pt x="69" y="4015"/>
                        <a:pt x="136" y="4039"/>
                        <a:pt x="245" y="4039"/>
                      </a:cubicBezTo>
                      <a:cubicBezTo>
                        <a:pt x="864" y="4039"/>
                        <a:pt x="2810" y="3256"/>
                        <a:pt x="2810" y="3256"/>
                      </a:cubicBezTo>
                      <a:lnTo>
                        <a:pt x="2810" y="3256"/>
                      </a:lnTo>
                      <a:cubicBezTo>
                        <a:pt x="2810" y="3256"/>
                        <a:pt x="1596" y="5589"/>
                        <a:pt x="2000" y="5744"/>
                      </a:cubicBezTo>
                      <a:cubicBezTo>
                        <a:pt x="2014" y="5749"/>
                        <a:pt x="2027" y="5751"/>
                        <a:pt x="2042" y="5751"/>
                      </a:cubicBezTo>
                      <a:cubicBezTo>
                        <a:pt x="2473" y="5751"/>
                        <a:pt x="3310" y="3541"/>
                        <a:pt x="3310" y="3541"/>
                      </a:cubicBezTo>
                      <a:lnTo>
                        <a:pt x="5751" y="6316"/>
                      </a:lnTo>
                      <a:lnTo>
                        <a:pt x="5930" y="6066"/>
                      </a:lnTo>
                      <a:lnTo>
                        <a:pt x="3858" y="3160"/>
                      </a:lnTo>
                      <a:cubicBezTo>
                        <a:pt x="3858" y="3160"/>
                        <a:pt x="5930" y="2625"/>
                        <a:pt x="5751" y="2065"/>
                      </a:cubicBezTo>
                      <a:cubicBezTo>
                        <a:pt x="5717" y="1964"/>
                        <a:pt x="5627" y="1923"/>
                        <a:pt x="5504" y="1923"/>
                      </a:cubicBezTo>
                      <a:cubicBezTo>
                        <a:pt x="4944" y="1923"/>
                        <a:pt x="3679" y="2779"/>
                        <a:pt x="3679" y="2779"/>
                      </a:cubicBezTo>
                      <a:cubicBezTo>
                        <a:pt x="3679" y="2779"/>
                        <a:pt x="5322" y="267"/>
                        <a:pt x="4560" y="17"/>
                      </a:cubicBezTo>
                      <a:cubicBezTo>
                        <a:pt x="4527" y="6"/>
                        <a:pt x="4495" y="0"/>
                        <a:pt x="44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44"/>
                <p:cNvSpPr/>
                <p:nvPr/>
              </p:nvSpPr>
              <p:spPr>
                <a:xfrm>
                  <a:off x="5081350" y="7445625"/>
                  <a:ext cx="105125" cy="131075"/>
                </a:xfrm>
                <a:custGeom>
                  <a:avLst/>
                  <a:gdLst/>
                  <a:ahLst/>
                  <a:cxnLst/>
                  <a:rect l="l" t="t" r="r" b="b"/>
                  <a:pathLst>
                    <a:path w="4205" h="5243" extrusionOk="0">
                      <a:moveTo>
                        <a:pt x="587" y="0"/>
                      </a:moveTo>
                      <a:cubicBezTo>
                        <a:pt x="565" y="0"/>
                        <a:pt x="543" y="5"/>
                        <a:pt x="521" y="15"/>
                      </a:cubicBezTo>
                      <a:cubicBezTo>
                        <a:pt x="69" y="230"/>
                        <a:pt x="1355" y="2337"/>
                        <a:pt x="1355" y="2337"/>
                      </a:cubicBezTo>
                      <a:cubicBezTo>
                        <a:pt x="1355" y="2337"/>
                        <a:pt x="1275" y="2334"/>
                        <a:pt x="1154" y="2334"/>
                      </a:cubicBezTo>
                      <a:cubicBezTo>
                        <a:pt x="777" y="2334"/>
                        <a:pt x="0" y="2362"/>
                        <a:pt x="10" y="2587"/>
                      </a:cubicBezTo>
                      <a:cubicBezTo>
                        <a:pt x="16" y="2755"/>
                        <a:pt x="410" y="2793"/>
                        <a:pt x="770" y="2793"/>
                      </a:cubicBezTo>
                      <a:cubicBezTo>
                        <a:pt x="1075" y="2793"/>
                        <a:pt x="1355" y="2766"/>
                        <a:pt x="1355" y="2766"/>
                      </a:cubicBezTo>
                      <a:lnTo>
                        <a:pt x="1355" y="2766"/>
                      </a:lnTo>
                      <a:lnTo>
                        <a:pt x="914" y="5242"/>
                      </a:lnTo>
                      <a:lnTo>
                        <a:pt x="1141" y="5242"/>
                      </a:lnTo>
                      <a:lnTo>
                        <a:pt x="1760" y="2682"/>
                      </a:lnTo>
                      <a:cubicBezTo>
                        <a:pt x="1760" y="2682"/>
                        <a:pt x="2736" y="3727"/>
                        <a:pt x="3109" y="3727"/>
                      </a:cubicBezTo>
                      <a:cubicBezTo>
                        <a:pt x="3146" y="3727"/>
                        <a:pt x="3177" y="3717"/>
                        <a:pt x="3200" y="3694"/>
                      </a:cubicBezTo>
                      <a:cubicBezTo>
                        <a:pt x="3474" y="3432"/>
                        <a:pt x="2081" y="2623"/>
                        <a:pt x="2081" y="2623"/>
                      </a:cubicBezTo>
                      <a:lnTo>
                        <a:pt x="2081" y="2623"/>
                      </a:lnTo>
                      <a:cubicBezTo>
                        <a:pt x="2081" y="2623"/>
                        <a:pt x="2203" y="2626"/>
                        <a:pt x="2387" y="2626"/>
                      </a:cubicBezTo>
                      <a:cubicBezTo>
                        <a:pt x="2976" y="2626"/>
                        <a:pt x="4204" y="2592"/>
                        <a:pt x="4141" y="2301"/>
                      </a:cubicBezTo>
                      <a:cubicBezTo>
                        <a:pt x="4095" y="2117"/>
                        <a:pt x="3646" y="2069"/>
                        <a:pt x="3195" y="2069"/>
                      </a:cubicBezTo>
                      <a:cubicBezTo>
                        <a:pt x="2716" y="2069"/>
                        <a:pt x="2236" y="2123"/>
                        <a:pt x="2236" y="2123"/>
                      </a:cubicBezTo>
                      <a:cubicBezTo>
                        <a:pt x="2236" y="2123"/>
                        <a:pt x="4201" y="694"/>
                        <a:pt x="3689" y="408"/>
                      </a:cubicBezTo>
                      <a:cubicBezTo>
                        <a:pt x="3653" y="388"/>
                        <a:pt x="3612" y="378"/>
                        <a:pt x="3568" y="378"/>
                      </a:cubicBezTo>
                      <a:cubicBezTo>
                        <a:pt x="2987" y="378"/>
                        <a:pt x="1724" y="1980"/>
                        <a:pt x="1724" y="1980"/>
                      </a:cubicBezTo>
                      <a:cubicBezTo>
                        <a:pt x="1724" y="1980"/>
                        <a:pt x="1043" y="0"/>
                        <a:pt x="5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44"/>
                <p:cNvSpPr/>
                <p:nvPr/>
              </p:nvSpPr>
              <p:spPr>
                <a:xfrm>
                  <a:off x="5013125" y="7560875"/>
                  <a:ext cx="201825" cy="79575"/>
                </a:xfrm>
                <a:custGeom>
                  <a:avLst/>
                  <a:gdLst/>
                  <a:ahLst/>
                  <a:cxnLst/>
                  <a:rect l="l" t="t" r="r" b="b"/>
                  <a:pathLst>
                    <a:path w="8073" h="3183" extrusionOk="0">
                      <a:moveTo>
                        <a:pt x="5150" y="0"/>
                      </a:moveTo>
                      <a:cubicBezTo>
                        <a:pt x="3344" y="0"/>
                        <a:pt x="1157" y="598"/>
                        <a:pt x="0" y="3132"/>
                      </a:cubicBezTo>
                      <a:cubicBezTo>
                        <a:pt x="0" y="3132"/>
                        <a:pt x="398" y="3183"/>
                        <a:pt x="1038" y="3183"/>
                      </a:cubicBezTo>
                      <a:cubicBezTo>
                        <a:pt x="2678" y="3183"/>
                        <a:pt x="5905" y="2850"/>
                        <a:pt x="8073" y="477"/>
                      </a:cubicBezTo>
                      <a:cubicBezTo>
                        <a:pt x="8073" y="477"/>
                        <a:pt x="6763" y="0"/>
                        <a:pt x="5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44"/>
                <p:cNvSpPr/>
                <p:nvPr/>
              </p:nvSpPr>
              <p:spPr>
                <a:xfrm>
                  <a:off x="4911900" y="7388550"/>
                  <a:ext cx="381625" cy="407500"/>
                </a:xfrm>
                <a:custGeom>
                  <a:avLst/>
                  <a:gdLst/>
                  <a:ahLst/>
                  <a:cxnLst/>
                  <a:rect l="l" t="t" r="r" b="b"/>
                  <a:pathLst>
                    <a:path w="15265" h="16300" extrusionOk="0">
                      <a:moveTo>
                        <a:pt x="7919" y="465"/>
                      </a:moveTo>
                      <a:cubicBezTo>
                        <a:pt x="10145" y="465"/>
                        <a:pt x="12050" y="1548"/>
                        <a:pt x="12872" y="3275"/>
                      </a:cubicBezTo>
                      <a:cubicBezTo>
                        <a:pt x="14134" y="5953"/>
                        <a:pt x="12526" y="9382"/>
                        <a:pt x="9288" y="10918"/>
                      </a:cubicBezTo>
                      <a:cubicBezTo>
                        <a:pt x="8252" y="11407"/>
                        <a:pt x="7145" y="11657"/>
                        <a:pt x="6049" y="11657"/>
                      </a:cubicBezTo>
                      <a:cubicBezTo>
                        <a:pt x="3823" y="11657"/>
                        <a:pt x="1918" y="10585"/>
                        <a:pt x="1096" y="8847"/>
                      </a:cubicBezTo>
                      <a:cubicBezTo>
                        <a:pt x="489" y="7561"/>
                        <a:pt x="525" y="6061"/>
                        <a:pt x="1192" y="4620"/>
                      </a:cubicBezTo>
                      <a:cubicBezTo>
                        <a:pt x="1870" y="3167"/>
                        <a:pt x="3108" y="1965"/>
                        <a:pt x="4680" y="1215"/>
                      </a:cubicBezTo>
                      <a:cubicBezTo>
                        <a:pt x="5716" y="727"/>
                        <a:pt x="6835" y="465"/>
                        <a:pt x="7919" y="465"/>
                      </a:cubicBezTo>
                      <a:close/>
                      <a:moveTo>
                        <a:pt x="7919" y="0"/>
                      </a:moveTo>
                      <a:cubicBezTo>
                        <a:pt x="6764" y="0"/>
                        <a:pt x="5573" y="274"/>
                        <a:pt x="4490" y="786"/>
                      </a:cubicBezTo>
                      <a:cubicBezTo>
                        <a:pt x="2811" y="1584"/>
                        <a:pt x="1489" y="2870"/>
                        <a:pt x="763" y="4429"/>
                      </a:cubicBezTo>
                      <a:cubicBezTo>
                        <a:pt x="37" y="5989"/>
                        <a:pt x="1" y="7632"/>
                        <a:pt x="680" y="9049"/>
                      </a:cubicBezTo>
                      <a:cubicBezTo>
                        <a:pt x="1573" y="10954"/>
                        <a:pt x="3632" y="12133"/>
                        <a:pt x="6049" y="12133"/>
                      </a:cubicBezTo>
                      <a:cubicBezTo>
                        <a:pt x="7204" y="12133"/>
                        <a:pt x="8395" y="11859"/>
                        <a:pt x="9478" y="11335"/>
                      </a:cubicBezTo>
                      <a:cubicBezTo>
                        <a:pt x="9776" y="11204"/>
                        <a:pt x="10062" y="11049"/>
                        <a:pt x="10324" y="10883"/>
                      </a:cubicBezTo>
                      <a:lnTo>
                        <a:pt x="13538" y="16300"/>
                      </a:lnTo>
                      <a:lnTo>
                        <a:pt x="15265" y="14859"/>
                      </a:lnTo>
                      <a:lnTo>
                        <a:pt x="11300" y="10168"/>
                      </a:lnTo>
                      <a:cubicBezTo>
                        <a:pt x="13503" y="8275"/>
                        <a:pt x="14396" y="5418"/>
                        <a:pt x="13288" y="3072"/>
                      </a:cubicBezTo>
                      <a:cubicBezTo>
                        <a:pt x="12395" y="1179"/>
                        <a:pt x="10336" y="0"/>
                        <a:pt x="79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44"/>
                <p:cNvSpPr/>
                <p:nvPr/>
              </p:nvSpPr>
              <p:spPr>
                <a:xfrm>
                  <a:off x="4996750" y="7559400"/>
                  <a:ext cx="230400" cy="106000"/>
                </a:xfrm>
                <a:custGeom>
                  <a:avLst/>
                  <a:gdLst/>
                  <a:ahLst/>
                  <a:cxnLst/>
                  <a:rect l="l" t="t" r="r" b="b"/>
                  <a:pathLst>
                    <a:path w="9216" h="4240" extrusionOk="0">
                      <a:moveTo>
                        <a:pt x="8477" y="1"/>
                      </a:moveTo>
                      <a:lnTo>
                        <a:pt x="8477" y="120"/>
                      </a:lnTo>
                      <a:cubicBezTo>
                        <a:pt x="8597" y="120"/>
                        <a:pt x="8930" y="167"/>
                        <a:pt x="9001" y="370"/>
                      </a:cubicBezTo>
                      <a:cubicBezTo>
                        <a:pt x="9061" y="548"/>
                        <a:pt x="8954" y="905"/>
                        <a:pt x="8096" y="1608"/>
                      </a:cubicBezTo>
                      <a:lnTo>
                        <a:pt x="8168" y="1703"/>
                      </a:lnTo>
                      <a:cubicBezTo>
                        <a:pt x="8906" y="1084"/>
                        <a:pt x="9216" y="643"/>
                        <a:pt x="9109" y="334"/>
                      </a:cubicBezTo>
                      <a:cubicBezTo>
                        <a:pt x="9001" y="12"/>
                        <a:pt x="8501" y="1"/>
                        <a:pt x="8477" y="1"/>
                      </a:cubicBezTo>
                      <a:close/>
                      <a:moveTo>
                        <a:pt x="203" y="2929"/>
                      </a:moveTo>
                      <a:cubicBezTo>
                        <a:pt x="203" y="2941"/>
                        <a:pt x="0" y="3239"/>
                        <a:pt x="167" y="3501"/>
                      </a:cubicBezTo>
                      <a:cubicBezTo>
                        <a:pt x="298" y="3703"/>
                        <a:pt x="631" y="3799"/>
                        <a:pt x="1143" y="3799"/>
                      </a:cubicBezTo>
                      <a:cubicBezTo>
                        <a:pt x="1560" y="3799"/>
                        <a:pt x="2108" y="3739"/>
                        <a:pt x="2762" y="3608"/>
                      </a:cubicBezTo>
                      <a:lnTo>
                        <a:pt x="2751" y="3489"/>
                      </a:lnTo>
                      <a:cubicBezTo>
                        <a:pt x="2033" y="3634"/>
                        <a:pt x="1518" y="3688"/>
                        <a:pt x="1149" y="3688"/>
                      </a:cubicBezTo>
                      <a:cubicBezTo>
                        <a:pt x="551" y="3688"/>
                        <a:pt x="336" y="3547"/>
                        <a:pt x="262" y="3430"/>
                      </a:cubicBezTo>
                      <a:cubicBezTo>
                        <a:pt x="131" y="3239"/>
                        <a:pt x="298" y="3001"/>
                        <a:pt x="298" y="2989"/>
                      </a:cubicBezTo>
                      <a:lnTo>
                        <a:pt x="203" y="2929"/>
                      </a:lnTo>
                      <a:close/>
                      <a:moveTo>
                        <a:pt x="6120" y="2703"/>
                      </a:moveTo>
                      <a:cubicBezTo>
                        <a:pt x="3883" y="3980"/>
                        <a:pt x="2106" y="4119"/>
                        <a:pt x="1434" y="4119"/>
                      </a:cubicBezTo>
                      <a:cubicBezTo>
                        <a:pt x="1247" y="4119"/>
                        <a:pt x="1146" y="4108"/>
                        <a:pt x="1143" y="4108"/>
                      </a:cubicBezTo>
                      <a:lnTo>
                        <a:pt x="1131" y="4215"/>
                      </a:lnTo>
                      <a:cubicBezTo>
                        <a:pt x="1131" y="4227"/>
                        <a:pt x="1238" y="4239"/>
                        <a:pt x="1429" y="4239"/>
                      </a:cubicBezTo>
                      <a:cubicBezTo>
                        <a:pt x="2120" y="4239"/>
                        <a:pt x="3917" y="4084"/>
                        <a:pt x="6180" y="2810"/>
                      </a:cubicBezTo>
                      <a:lnTo>
                        <a:pt x="6120" y="270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44"/>
                <p:cNvSpPr/>
                <p:nvPr/>
              </p:nvSpPr>
              <p:spPr>
                <a:xfrm>
                  <a:off x="5150025" y="7415975"/>
                  <a:ext cx="76825" cy="59475"/>
                </a:xfrm>
                <a:custGeom>
                  <a:avLst/>
                  <a:gdLst/>
                  <a:ahLst/>
                  <a:cxnLst/>
                  <a:rect l="l" t="t" r="r" b="b"/>
                  <a:pathLst>
                    <a:path w="3073" h="2379" extrusionOk="0">
                      <a:moveTo>
                        <a:pt x="322" y="0"/>
                      </a:moveTo>
                      <a:cubicBezTo>
                        <a:pt x="251" y="0"/>
                        <a:pt x="198" y="19"/>
                        <a:pt x="168" y="58"/>
                      </a:cubicBezTo>
                      <a:cubicBezTo>
                        <a:pt x="1" y="261"/>
                        <a:pt x="477" y="927"/>
                        <a:pt x="1239" y="1558"/>
                      </a:cubicBezTo>
                      <a:cubicBezTo>
                        <a:pt x="1844" y="2057"/>
                        <a:pt x="2448" y="2378"/>
                        <a:pt x="2747" y="2378"/>
                      </a:cubicBezTo>
                      <a:cubicBezTo>
                        <a:pt x="2819" y="2378"/>
                        <a:pt x="2874" y="2360"/>
                        <a:pt x="2906" y="2320"/>
                      </a:cubicBezTo>
                      <a:cubicBezTo>
                        <a:pt x="3073" y="2118"/>
                        <a:pt x="2597" y="1451"/>
                        <a:pt x="1835" y="820"/>
                      </a:cubicBezTo>
                      <a:cubicBezTo>
                        <a:pt x="1230" y="321"/>
                        <a:pt x="618" y="0"/>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44"/>
                <p:cNvSpPr/>
                <p:nvPr/>
              </p:nvSpPr>
              <p:spPr>
                <a:xfrm>
                  <a:off x="5171175" y="7645725"/>
                  <a:ext cx="39600" cy="35450"/>
                </a:xfrm>
                <a:custGeom>
                  <a:avLst/>
                  <a:gdLst/>
                  <a:ahLst/>
                  <a:cxnLst/>
                  <a:rect l="l" t="t" r="r" b="b"/>
                  <a:pathLst>
                    <a:path w="1584" h="1418" extrusionOk="0">
                      <a:moveTo>
                        <a:pt x="1179" y="0"/>
                      </a:moveTo>
                      <a:lnTo>
                        <a:pt x="0" y="834"/>
                      </a:lnTo>
                      <a:lnTo>
                        <a:pt x="131" y="1024"/>
                      </a:lnTo>
                      <a:lnTo>
                        <a:pt x="1322" y="191"/>
                      </a:lnTo>
                      <a:lnTo>
                        <a:pt x="1179" y="0"/>
                      </a:lnTo>
                      <a:close/>
                      <a:moveTo>
                        <a:pt x="1453" y="369"/>
                      </a:moveTo>
                      <a:lnTo>
                        <a:pt x="215" y="1215"/>
                      </a:lnTo>
                      <a:lnTo>
                        <a:pt x="346" y="1417"/>
                      </a:lnTo>
                      <a:lnTo>
                        <a:pt x="1584" y="560"/>
                      </a:lnTo>
                      <a:lnTo>
                        <a:pt x="1453" y="369"/>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74" name="Google Shape;874;p44"/>
            <p:cNvSpPr/>
            <p:nvPr/>
          </p:nvSpPr>
          <p:spPr>
            <a:xfrm>
              <a:off x="7998829" y="4450280"/>
              <a:ext cx="338100" cy="123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 name="Rectangle 11">
            <a:extLst>
              <a:ext uri="{FF2B5EF4-FFF2-40B4-BE49-F238E27FC236}">
                <a16:creationId xmlns:a16="http://schemas.microsoft.com/office/drawing/2014/main" id="{F70F60ED-A449-084A-ED36-978956B4EF4C}"/>
              </a:ext>
            </a:extLst>
          </p:cNvPr>
          <p:cNvSpPr/>
          <p:nvPr/>
        </p:nvSpPr>
        <p:spPr>
          <a:xfrm>
            <a:off x="679353" y="1689619"/>
            <a:ext cx="6569396"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fr-FR" sz="2100" b="0" i="0" u="none" strike="noStrike" kern="0" cap="none" spc="0" normalizeH="0" baseline="0" noProof="0" dirty="0" err="1">
                <a:ln>
                  <a:noFill/>
                </a:ln>
                <a:solidFill>
                  <a:srgbClr val="000000"/>
                </a:solidFill>
                <a:effectLst/>
                <a:uLnTx/>
                <a:uFillTx/>
                <a:latin typeface="Arial"/>
                <a:cs typeface="Arial"/>
                <a:sym typeface="Arial"/>
              </a:rPr>
              <a:t>Ghi</a:t>
            </a:r>
            <a:r>
              <a:rPr kumimoji="0" lang="fr-FR" sz="2100" b="0" i="0" u="none" strike="noStrike" kern="0" cap="none" spc="0" normalizeH="0" baseline="0" noProof="0" dirty="0">
                <a:ln>
                  <a:noFill/>
                </a:ln>
                <a:solidFill>
                  <a:srgbClr val="000000"/>
                </a:solidFill>
                <a:effectLst/>
                <a:uLnTx/>
                <a:uFillTx/>
                <a:latin typeface="Arial"/>
                <a:cs typeface="Arial"/>
                <a:sym typeface="Arial"/>
              </a:rPr>
              <a:t> </a:t>
            </a:r>
            <a:r>
              <a:rPr kumimoji="0" lang="fr-FR" sz="2100" b="0" i="0" u="none" strike="noStrike" kern="0" cap="none" spc="0" normalizeH="0" baseline="0" noProof="0" dirty="0" err="1">
                <a:ln>
                  <a:noFill/>
                </a:ln>
                <a:solidFill>
                  <a:srgbClr val="000000"/>
                </a:solidFill>
                <a:effectLst/>
                <a:uLnTx/>
                <a:uFillTx/>
                <a:latin typeface="Arial"/>
                <a:cs typeface="Arial"/>
                <a:sym typeface="Arial"/>
              </a:rPr>
              <a:t>nhớ</a:t>
            </a:r>
            <a:r>
              <a:rPr kumimoji="0" lang="fr-FR" sz="2100" b="0" i="0" u="none" strike="noStrike" kern="0" cap="none" spc="0" normalizeH="0" baseline="0" noProof="0" dirty="0">
                <a:ln>
                  <a:noFill/>
                </a:ln>
                <a:solidFill>
                  <a:srgbClr val="000000"/>
                </a:solidFill>
                <a:effectLst/>
                <a:uLnTx/>
                <a:uFillTx/>
                <a:latin typeface="Arial"/>
                <a:cs typeface="Arial"/>
                <a:sym typeface="Arial"/>
              </a:rPr>
              <a:t> </a:t>
            </a:r>
            <a:r>
              <a:rPr kumimoji="0" lang="fr-FR" sz="2100" b="0" i="0" u="none" strike="noStrike" kern="0" cap="none" spc="0" normalizeH="0" baseline="0" noProof="0" dirty="0" err="1">
                <a:ln>
                  <a:noFill/>
                </a:ln>
                <a:solidFill>
                  <a:srgbClr val="000000"/>
                </a:solidFill>
                <a:effectLst/>
                <a:uLnTx/>
                <a:uFillTx/>
                <a:latin typeface="Arial"/>
                <a:cs typeface="Arial"/>
                <a:sym typeface="Arial"/>
              </a:rPr>
              <a:t>kiến</a:t>
            </a:r>
            <a:r>
              <a:rPr kumimoji="0" lang="fr-FR" sz="2100" b="0" i="0" u="none" strike="noStrike" kern="0" cap="none" spc="0" normalizeH="0" baseline="0" noProof="0" dirty="0">
                <a:ln>
                  <a:noFill/>
                </a:ln>
                <a:solidFill>
                  <a:srgbClr val="000000"/>
                </a:solidFill>
                <a:effectLst/>
                <a:uLnTx/>
                <a:uFillTx/>
                <a:latin typeface="Arial"/>
                <a:cs typeface="Arial"/>
                <a:sym typeface="Arial"/>
              </a:rPr>
              <a:t> </a:t>
            </a:r>
            <a:r>
              <a:rPr kumimoji="0" lang="fr-FR" sz="2100" b="0" i="0" u="none" strike="noStrike" kern="0" cap="none" spc="0" normalizeH="0" baseline="0" noProof="0" dirty="0" err="1">
                <a:ln>
                  <a:noFill/>
                </a:ln>
                <a:solidFill>
                  <a:srgbClr val="000000"/>
                </a:solidFill>
                <a:effectLst/>
                <a:uLnTx/>
                <a:uFillTx/>
                <a:latin typeface="Arial"/>
                <a:cs typeface="Arial"/>
                <a:sym typeface="Arial"/>
              </a:rPr>
              <a:t>thức</a:t>
            </a:r>
            <a:r>
              <a:rPr kumimoji="0" lang="fr-FR" sz="2100" b="0" i="0" u="none" strike="noStrike" kern="0" cap="none" spc="0" normalizeH="0" baseline="0" noProof="0" dirty="0">
                <a:ln>
                  <a:noFill/>
                </a:ln>
                <a:solidFill>
                  <a:srgbClr val="000000"/>
                </a:solidFill>
                <a:effectLst/>
                <a:uLnTx/>
                <a:uFillTx/>
                <a:latin typeface="Arial"/>
                <a:cs typeface="Arial"/>
                <a:sym typeface="Arial"/>
              </a:rPr>
              <a:t> </a:t>
            </a:r>
            <a:r>
              <a:rPr kumimoji="0" lang="fr-FR" sz="2100" b="0" i="0" u="none" strike="noStrike" kern="0" cap="none" spc="0" normalizeH="0" baseline="0" noProof="0" dirty="0" err="1">
                <a:ln>
                  <a:noFill/>
                </a:ln>
                <a:solidFill>
                  <a:srgbClr val="000000"/>
                </a:solidFill>
                <a:effectLst/>
                <a:uLnTx/>
                <a:uFillTx/>
                <a:latin typeface="Arial"/>
                <a:cs typeface="Arial"/>
                <a:sym typeface="Arial"/>
              </a:rPr>
              <a:t>trong</a:t>
            </a:r>
            <a:r>
              <a:rPr kumimoji="0" lang="fr-FR" sz="2100" b="0" i="0" u="none" strike="noStrike" kern="0" cap="none" spc="0" normalizeH="0" baseline="0" noProof="0" dirty="0">
                <a:ln>
                  <a:noFill/>
                </a:ln>
                <a:solidFill>
                  <a:srgbClr val="000000"/>
                </a:solidFill>
                <a:effectLst/>
                <a:uLnTx/>
                <a:uFillTx/>
                <a:latin typeface="Arial"/>
                <a:cs typeface="Arial"/>
                <a:sym typeface="Arial"/>
              </a:rPr>
              <a:t> </a:t>
            </a:r>
            <a:r>
              <a:rPr kumimoji="0" lang="fr-FR" sz="2100" b="0" i="0" u="none" strike="noStrike" kern="0" cap="none" spc="0" normalizeH="0" baseline="0" noProof="0" dirty="0" err="1">
                <a:ln>
                  <a:noFill/>
                </a:ln>
                <a:solidFill>
                  <a:srgbClr val="000000"/>
                </a:solidFill>
                <a:effectLst/>
                <a:uLnTx/>
                <a:uFillTx/>
                <a:latin typeface="Arial"/>
                <a:cs typeface="Arial"/>
                <a:sym typeface="Arial"/>
              </a:rPr>
              <a:t>bài</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a:t>
            </a:r>
          </a:p>
        </p:txBody>
      </p:sp>
      <p:sp>
        <p:nvSpPr>
          <p:cNvPr id="13" name="Rectangle 12">
            <a:extLst>
              <a:ext uri="{FF2B5EF4-FFF2-40B4-BE49-F238E27FC236}">
                <a16:creationId xmlns:a16="http://schemas.microsoft.com/office/drawing/2014/main" id="{D9988E0B-A712-3FCB-C448-7F30D66CDC85}"/>
              </a:ext>
            </a:extLst>
          </p:cNvPr>
          <p:cNvSpPr/>
          <p:nvPr/>
        </p:nvSpPr>
        <p:spPr>
          <a:xfrm>
            <a:off x="637370" y="2650649"/>
            <a:ext cx="7585534"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r>
              <a:rPr kumimoji="0" lang="en-US" sz="21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6E29AB94-A24B-33DB-7738-B25C247ACC9A}"/>
              </a:ext>
            </a:extLst>
          </p:cNvPr>
          <p:cNvSpPr/>
          <p:nvPr/>
        </p:nvSpPr>
        <p:spPr>
          <a:xfrm>
            <a:off x="642847" y="3555033"/>
            <a:ext cx="8168644" cy="496996"/>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lang="en-US" sz="2000" dirty="0" err="1">
                <a:latin typeface="Arial" panose="020B0604020202020204" pitchFamily="34" charset="0"/>
                <a:ea typeface="Aptos" panose="020B0004020202020204" pitchFamily="34" charset="0"/>
              </a:rPr>
              <a:t>Chuẩn</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bị</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bài</a:t>
            </a:r>
            <a:r>
              <a:rPr lang="en-US" sz="2000" dirty="0">
                <a:latin typeface="Arial" panose="020B0604020202020204" pitchFamily="34" charset="0"/>
                <a:ea typeface="Aptos" panose="020B0004020202020204" pitchFamily="34" charset="0"/>
              </a:rPr>
              <a:t> </a:t>
            </a:r>
            <a:r>
              <a:rPr lang="en-US" sz="2000" dirty="0" err="1">
                <a:latin typeface="Arial" panose="020B0604020202020204" pitchFamily="34" charset="0"/>
                <a:ea typeface="Aptos" panose="020B0004020202020204" pitchFamily="34" charset="0"/>
              </a:rPr>
              <a:t>mới</a:t>
            </a:r>
            <a:r>
              <a:rPr lang="en-US" sz="2000"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Bài</a:t>
            </a:r>
            <a:r>
              <a:rPr lang="en-US" sz="2000" b="1" dirty="0">
                <a:latin typeface="Arial" panose="020B0604020202020204" pitchFamily="34" charset="0"/>
                <a:ea typeface="Aptos" panose="020B0004020202020204" pitchFamily="34" charset="0"/>
              </a:rPr>
              <a:t> 16. </a:t>
            </a:r>
            <a:r>
              <a:rPr lang="en-US" sz="2000" b="1" dirty="0" err="1">
                <a:latin typeface="Arial" panose="020B0604020202020204" pitchFamily="34" charset="0"/>
                <a:ea typeface="Aptos" panose="020B0004020202020204" pitchFamily="34" charset="0"/>
              </a:rPr>
              <a:t>Công</a:t>
            </a:r>
            <a:r>
              <a:rPr lang="en-US" sz="2000" b="1"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thức</a:t>
            </a:r>
            <a:r>
              <a:rPr lang="en-US" sz="2000" b="1"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tính</a:t>
            </a:r>
            <a:r>
              <a:rPr lang="en-US" sz="2000" b="1"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góc</a:t>
            </a:r>
            <a:r>
              <a:rPr lang="en-US" sz="2000" b="1"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trong</a:t>
            </a:r>
            <a:r>
              <a:rPr lang="en-US" sz="2000" b="1"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không</a:t>
            </a:r>
            <a:r>
              <a:rPr lang="en-US" sz="2000" b="1" dirty="0">
                <a:latin typeface="Arial" panose="020B0604020202020204" pitchFamily="34" charset="0"/>
                <a:ea typeface="Aptos" panose="020B0004020202020204" pitchFamily="34" charset="0"/>
              </a:rPr>
              <a:t> </a:t>
            </a:r>
            <a:r>
              <a:rPr lang="en-US" sz="2000" b="1" dirty="0" err="1">
                <a:latin typeface="Arial" panose="020B0604020202020204" pitchFamily="34" charset="0"/>
                <a:ea typeface="Aptos" panose="020B0004020202020204" pitchFamily="34" charset="0"/>
              </a:rPr>
              <a:t>gian</a:t>
            </a:r>
            <a:r>
              <a:rPr lang="en-US" sz="2000" dirty="0">
                <a:latin typeface="Arial" panose="020B0604020202020204" pitchFamily="34" charset="0"/>
                <a:ea typeface="Aptos" panose="020B0004020202020204" pitchFamily="34" charset="0"/>
              </a:rPr>
              <a:t>”</a:t>
            </a: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27622295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639;p75">
            <a:extLst>
              <a:ext uri="{FF2B5EF4-FFF2-40B4-BE49-F238E27FC236}">
                <a16:creationId xmlns:a16="http://schemas.microsoft.com/office/drawing/2014/main" id="{F12B4CA3-3245-18AE-FE15-419285DC4AB2}"/>
              </a:ext>
            </a:extLst>
          </p:cNvPr>
          <p:cNvGrpSpPr/>
          <p:nvPr/>
        </p:nvGrpSpPr>
        <p:grpSpPr>
          <a:xfrm>
            <a:off x="325878" y="225942"/>
            <a:ext cx="1448589" cy="1096968"/>
            <a:chOff x="563008" y="5522823"/>
            <a:chExt cx="1448589" cy="1096968"/>
          </a:xfrm>
        </p:grpSpPr>
        <p:sp>
          <p:nvSpPr>
            <p:cNvPr id="5" name="Google Shape;1640;p75">
              <a:extLst>
                <a:ext uri="{FF2B5EF4-FFF2-40B4-BE49-F238E27FC236}">
                  <a16:creationId xmlns:a16="http://schemas.microsoft.com/office/drawing/2014/main" id="{F09DB39A-74C6-92ED-A786-D2C3221F52E2}"/>
                </a:ext>
              </a:extLst>
            </p:cNvPr>
            <p:cNvSpPr/>
            <p:nvPr/>
          </p:nvSpPr>
          <p:spPr>
            <a:xfrm>
              <a:off x="932412" y="6506049"/>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641;p75">
              <a:extLst>
                <a:ext uri="{FF2B5EF4-FFF2-40B4-BE49-F238E27FC236}">
                  <a16:creationId xmlns:a16="http://schemas.microsoft.com/office/drawing/2014/main" id="{912412D7-B3B5-02AD-C4EC-40058F8BD63F}"/>
                </a:ext>
              </a:extLst>
            </p:cNvPr>
            <p:cNvGrpSpPr/>
            <p:nvPr/>
          </p:nvGrpSpPr>
          <p:grpSpPr>
            <a:xfrm>
              <a:off x="563008" y="5522823"/>
              <a:ext cx="1448589" cy="1096968"/>
              <a:chOff x="3321225" y="6290500"/>
              <a:chExt cx="645050" cy="488475"/>
            </a:xfrm>
          </p:grpSpPr>
          <p:sp>
            <p:nvSpPr>
              <p:cNvPr id="7" name="Google Shape;1642;p75">
                <a:extLst>
                  <a:ext uri="{FF2B5EF4-FFF2-40B4-BE49-F238E27FC236}">
                    <a16:creationId xmlns:a16="http://schemas.microsoft.com/office/drawing/2014/main" id="{7814F891-826C-A2F0-E979-9C5D076A5A77}"/>
                  </a:ext>
                </a:extLst>
              </p:cNvPr>
              <p:cNvSpPr/>
              <p:nvPr/>
            </p:nvSpPr>
            <p:spPr>
              <a:xfrm>
                <a:off x="3321225" y="6290500"/>
                <a:ext cx="645050" cy="488475"/>
              </a:xfrm>
              <a:custGeom>
                <a:avLst/>
                <a:gdLst/>
                <a:ahLst/>
                <a:cxnLst/>
                <a:rect l="l" t="t" r="r" b="b"/>
                <a:pathLst>
                  <a:path w="25802" h="19539" extrusionOk="0">
                    <a:moveTo>
                      <a:pt x="16824" y="0"/>
                    </a:moveTo>
                    <a:lnTo>
                      <a:pt x="11752" y="5001"/>
                    </a:lnTo>
                    <a:lnTo>
                      <a:pt x="4883" y="2405"/>
                    </a:lnTo>
                    <a:lnTo>
                      <a:pt x="1" y="6513"/>
                    </a:lnTo>
                    <a:lnTo>
                      <a:pt x="3859" y="19538"/>
                    </a:lnTo>
                    <a:lnTo>
                      <a:pt x="9050" y="15919"/>
                    </a:lnTo>
                    <a:lnTo>
                      <a:pt x="15681" y="18264"/>
                    </a:lnTo>
                    <a:lnTo>
                      <a:pt x="19896" y="14050"/>
                    </a:lnTo>
                    <a:lnTo>
                      <a:pt x="25802" y="16038"/>
                    </a:lnTo>
                    <a:lnTo>
                      <a:pt x="23337" y="1751"/>
                    </a:lnTo>
                    <a:lnTo>
                      <a:pt x="168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43;p75">
                <a:extLst>
                  <a:ext uri="{FF2B5EF4-FFF2-40B4-BE49-F238E27FC236}">
                    <a16:creationId xmlns:a16="http://schemas.microsoft.com/office/drawing/2014/main" id="{BE4853FD-5E22-9661-15E6-1FAFA007AE74}"/>
                  </a:ext>
                </a:extLst>
              </p:cNvPr>
              <p:cNvSpPr/>
              <p:nvPr/>
            </p:nvSpPr>
            <p:spPr>
              <a:xfrm>
                <a:off x="3356350" y="6321150"/>
                <a:ext cx="591775" cy="436100"/>
              </a:xfrm>
              <a:custGeom>
                <a:avLst/>
                <a:gdLst/>
                <a:ahLst/>
                <a:cxnLst/>
                <a:rect l="l" t="t" r="r" b="b"/>
                <a:pathLst>
                  <a:path w="23671" h="17444" extrusionOk="0">
                    <a:moveTo>
                      <a:pt x="14872" y="1"/>
                    </a:moveTo>
                    <a:lnTo>
                      <a:pt x="10383" y="4263"/>
                    </a:lnTo>
                    <a:lnTo>
                      <a:pt x="9585" y="3977"/>
                    </a:lnTo>
                    <a:lnTo>
                      <a:pt x="5002" y="4858"/>
                    </a:lnTo>
                    <a:lnTo>
                      <a:pt x="4347" y="4358"/>
                    </a:lnTo>
                    <a:lnTo>
                      <a:pt x="1" y="7918"/>
                    </a:lnTo>
                    <a:lnTo>
                      <a:pt x="2823" y="17443"/>
                    </a:lnTo>
                    <a:lnTo>
                      <a:pt x="7454" y="14002"/>
                    </a:lnTo>
                    <a:lnTo>
                      <a:pt x="9121" y="14657"/>
                    </a:lnTo>
                    <a:lnTo>
                      <a:pt x="18229" y="12455"/>
                    </a:lnTo>
                    <a:lnTo>
                      <a:pt x="18396" y="12276"/>
                    </a:lnTo>
                    <a:lnTo>
                      <a:pt x="23671" y="13693"/>
                    </a:lnTo>
                    <a:lnTo>
                      <a:pt x="22658" y="8025"/>
                    </a:lnTo>
                    <a:cubicBezTo>
                      <a:pt x="22635" y="8014"/>
                      <a:pt x="22599" y="8002"/>
                      <a:pt x="22575" y="7990"/>
                    </a:cubicBezTo>
                    <a:lnTo>
                      <a:pt x="20623" y="2346"/>
                    </a:lnTo>
                    <a:lnTo>
                      <a:pt x="16646" y="1263"/>
                    </a:lnTo>
                    <a:lnTo>
                      <a:pt x="14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44;p75">
                <a:extLst>
                  <a:ext uri="{FF2B5EF4-FFF2-40B4-BE49-F238E27FC236}">
                    <a16:creationId xmlns:a16="http://schemas.microsoft.com/office/drawing/2014/main" id="{8529BF77-3C93-58AC-58CD-E872B4719D85}"/>
                  </a:ext>
                </a:extLst>
              </p:cNvPr>
              <p:cNvSpPr/>
              <p:nvPr/>
            </p:nvSpPr>
            <p:spPr>
              <a:xfrm>
                <a:off x="3584375" y="6505575"/>
                <a:ext cx="229800" cy="230525"/>
              </a:xfrm>
              <a:custGeom>
                <a:avLst/>
                <a:gdLst/>
                <a:ahLst/>
                <a:cxnLst/>
                <a:rect l="l" t="t" r="r" b="b"/>
                <a:pathLst>
                  <a:path w="9192" h="9221" extrusionOk="0">
                    <a:moveTo>
                      <a:pt x="5374" y="1"/>
                    </a:moveTo>
                    <a:cubicBezTo>
                      <a:pt x="4795" y="1"/>
                      <a:pt x="4238" y="65"/>
                      <a:pt x="3786" y="160"/>
                    </a:cubicBezTo>
                    <a:cubicBezTo>
                      <a:pt x="2739" y="375"/>
                      <a:pt x="1322" y="827"/>
                      <a:pt x="834" y="1887"/>
                    </a:cubicBezTo>
                    <a:cubicBezTo>
                      <a:pt x="536" y="2482"/>
                      <a:pt x="476" y="3089"/>
                      <a:pt x="1226" y="3184"/>
                    </a:cubicBezTo>
                    <a:cubicBezTo>
                      <a:pt x="1281" y="3190"/>
                      <a:pt x="1338" y="3192"/>
                      <a:pt x="1398" y="3192"/>
                    </a:cubicBezTo>
                    <a:cubicBezTo>
                      <a:pt x="1665" y="3192"/>
                      <a:pt x="1977" y="3145"/>
                      <a:pt x="2275" y="3145"/>
                    </a:cubicBezTo>
                    <a:cubicBezTo>
                      <a:pt x="2605" y="3145"/>
                      <a:pt x="2916" y="3203"/>
                      <a:pt x="3131" y="3446"/>
                    </a:cubicBezTo>
                    <a:cubicBezTo>
                      <a:pt x="3524" y="3899"/>
                      <a:pt x="3131" y="4804"/>
                      <a:pt x="2703" y="5113"/>
                    </a:cubicBezTo>
                    <a:cubicBezTo>
                      <a:pt x="2498" y="5269"/>
                      <a:pt x="2307" y="5338"/>
                      <a:pt x="2133" y="5338"/>
                    </a:cubicBezTo>
                    <a:cubicBezTo>
                      <a:pt x="1802" y="5338"/>
                      <a:pt x="1538" y="5083"/>
                      <a:pt x="1381" y="4685"/>
                    </a:cubicBezTo>
                    <a:cubicBezTo>
                      <a:pt x="1278" y="4376"/>
                      <a:pt x="1183" y="4154"/>
                      <a:pt x="1087" y="4154"/>
                    </a:cubicBezTo>
                    <a:cubicBezTo>
                      <a:pt x="1016" y="4154"/>
                      <a:pt x="945" y="4273"/>
                      <a:pt x="869" y="4566"/>
                    </a:cubicBezTo>
                    <a:cubicBezTo>
                      <a:pt x="667" y="5292"/>
                      <a:pt x="488" y="6471"/>
                      <a:pt x="0" y="7268"/>
                    </a:cubicBezTo>
                    <a:lnTo>
                      <a:pt x="5001" y="9221"/>
                    </a:lnTo>
                    <a:lnTo>
                      <a:pt x="9108" y="5078"/>
                    </a:lnTo>
                    <a:cubicBezTo>
                      <a:pt x="9120" y="4947"/>
                      <a:pt x="9120" y="4816"/>
                      <a:pt x="9132" y="4685"/>
                    </a:cubicBezTo>
                    <a:cubicBezTo>
                      <a:pt x="9156" y="3637"/>
                      <a:pt x="9192" y="2161"/>
                      <a:pt x="8561" y="1220"/>
                    </a:cubicBezTo>
                    <a:cubicBezTo>
                      <a:pt x="7944" y="296"/>
                      <a:pt x="6610" y="1"/>
                      <a:pt x="5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45;p75">
                <a:extLst>
                  <a:ext uri="{FF2B5EF4-FFF2-40B4-BE49-F238E27FC236}">
                    <a16:creationId xmlns:a16="http://schemas.microsoft.com/office/drawing/2014/main" id="{98F67732-0BE4-1A91-9627-8A5C48CE9E5E}"/>
                  </a:ext>
                </a:extLst>
              </p:cNvPr>
              <p:cNvSpPr/>
              <p:nvPr/>
            </p:nvSpPr>
            <p:spPr>
              <a:xfrm>
                <a:off x="3338200" y="6368175"/>
                <a:ext cx="257800" cy="298275"/>
              </a:xfrm>
              <a:custGeom>
                <a:avLst/>
                <a:gdLst/>
                <a:ahLst/>
                <a:cxnLst/>
                <a:rect l="l" t="t" r="r" b="b"/>
                <a:pathLst>
                  <a:path w="10312" h="11931" extrusionOk="0">
                    <a:moveTo>
                      <a:pt x="4251" y="1"/>
                    </a:moveTo>
                    <a:lnTo>
                      <a:pt x="1" y="3573"/>
                    </a:lnTo>
                    <a:lnTo>
                      <a:pt x="727" y="6037"/>
                    </a:lnTo>
                    <a:cubicBezTo>
                      <a:pt x="1040" y="5956"/>
                      <a:pt x="1370" y="5911"/>
                      <a:pt x="1681" y="5911"/>
                    </a:cubicBezTo>
                    <a:cubicBezTo>
                      <a:pt x="2279" y="5911"/>
                      <a:pt x="2805" y="6078"/>
                      <a:pt x="3001" y="6478"/>
                    </a:cubicBezTo>
                    <a:cubicBezTo>
                      <a:pt x="3144" y="6775"/>
                      <a:pt x="2787" y="7895"/>
                      <a:pt x="3120" y="8038"/>
                    </a:cubicBezTo>
                    <a:cubicBezTo>
                      <a:pt x="3149" y="8055"/>
                      <a:pt x="3177" y="8063"/>
                      <a:pt x="3203" y="8063"/>
                    </a:cubicBezTo>
                    <a:cubicBezTo>
                      <a:pt x="3554" y="8063"/>
                      <a:pt x="3669" y="6607"/>
                      <a:pt x="3692" y="6418"/>
                    </a:cubicBezTo>
                    <a:cubicBezTo>
                      <a:pt x="3870" y="5537"/>
                      <a:pt x="4263" y="4728"/>
                      <a:pt x="5204" y="4489"/>
                    </a:cubicBezTo>
                    <a:cubicBezTo>
                      <a:pt x="5357" y="4448"/>
                      <a:pt x="5534" y="4424"/>
                      <a:pt x="5716" y="4424"/>
                    </a:cubicBezTo>
                    <a:cubicBezTo>
                      <a:pt x="6213" y="4424"/>
                      <a:pt x="6744" y="4599"/>
                      <a:pt x="6918" y="5061"/>
                    </a:cubicBezTo>
                    <a:cubicBezTo>
                      <a:pt x="7156" y="5728"/>
                      <a:pt x="6311" y="6323"/>
                      <a:pt x="5954" y="6775"/>
                    </a:cubicBezTo>
                    <a:cubicBezTo>
                      <a:pt x="5287" y="7502"/>
                      <a:pt x="4596" y="8526"/>
                      <a:pt x="4299" y="9466"/>
                    </a:cubicBezTo>
                    <a:cubicBezTo>
                      <a:pt x="3852" y="10818"/>
                      <a:pt x="4532" y="11931"/>
                      <a:pt x="5736" y="11931"/>
                    </a:cubicBezTo>
                    <a:cubicBezTo>
                      <a:pt x="6007" y="11931"/>
                      <a:pt x="6304" y="11875"/>
                      <a:pt x="6620" y="11752"/>
                    </a:cubicBezTo>
                    <a:cubicBezTo>
                      <a:pt x="8371" y="11086"/>
                      <a:pt x="8275" y="9192"/>
                      <a:pt x="8275" y="7597"/>
                    </a:cubicBezTo>
                    <a:cubicBezTo>
                      <a:pt x="8275" y="6752"/>
                      <a:pt x="8240" y="5906"/>
                      <a:pt x="8549" y="5120"/>
                    </a:cubicBezTo>
                    <a:cubicBezTo>
                      <a:pt x="8823" y="4430"/>
                      <a:pt x="9359" y="3942"/>
                      <a:pt x="9752" y="3311"/>
                    </a:cubicBezTo>
                    <a:cubicBezTo>
                      <a:pt x="10002" y="2930"/>
                      <a:pt x="10180" y="2513"/>
                      <a:pt x="10311" y="2096"/>
                    </a:cubicBezTo>
                    <a:lnTo>
                      <a:pt x="42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46;p75">
                <a:extLst>
                  <a:ext uri="{FF2B5EF4-FFF2-40B4-BE49-F238E27FC236}">
                    <a16:creationId xmlns:a16="http://schemas.microsoft.com/office/drawing/2014/main" id="{F5A21F53-0D15-AE90-378E-563A5560C808}"/>
                  </a:ext>
                </a:extLst>
              </p:cNvPr>
              <p:cNvSpPr/>
              <p:nvPr/>
            </p:nvSpPr>
            <p:spPr>
              <a:xfrm>
                <a:off x="3682900" y="6303300"/>
                <a:ext cx="239925" cy="227075"/>
              </a:xfrm>
              <a:custGeom>
                <a:avLst/>
                <a:gdLst/>
                <a:ahLst/>
                <a:cxnLst/>
                <a:rect l="l" t="t" r="r" b="b"/>
                <a:pathLst>
                  <a:path w="9597" h="9083" extrusionOk="0">
                    <a:moveTo>
                      <a:pt x="2572" y="0"/>
                    </a:moveTo>
                    <a:lnTo>
                      <a:pt x="1810" y="715"/>
                    </a:lnTo>
                    <a:cubicBezTo>
                      <a:pt x="1774" y="917"/>
                      <a:pt x="1643" y="1108"/>
                      <a:pt x="1453" y="1358"/>
                    </a:cubicBezTo>
                    <a:cubicBezTo>
                      <a:pt x="822" y="2131"/>
                      <a:pt x="0" y="3072"/>
                      <a:pt x="1000" y="3917"/>
                    </a:cubicBezTo>
                    <a:cubicBezTo>
                      <a:pt x="1417" y="4282"/>
                      <a:pt x="1934" y="4464"/>
                      <a:pt x="2479" y="4464"/>
                    </a:cubicBezTo>
                    <a:cubicBezTo>
                      <a:pt x="2557" y="4464"/>
                      <a:pt x="2636" y="4461"/>
                      <a:pt x="2715" y="4453"/>
                    </a:cubicBezTo>
                    <a:cubicBezTo>
                      <a:pt x="3596" y="4370"/>
                      <a:pt x="3322" y="4036"/>
                      <a:pt x="3500" y="3405"/>
                    </a:cubicBezTo>
                    <a:cubicBezTo>
                      <a:pt x="3620" y="3024"/>
                      <a:pt x="3940" y="2934"/>
                      <a:pt x="4295" y="2934"/>
                    </a:cubicBezTo>
                    <a:cubicBezTo>
                      <a:pt x="4473" y="2934"/>
                      <a:pt x="4659" y="2957"/>
                      <a:pt x="4834" y="2977"/>
                    </a:cubicBezTo>
                    <a:cubicBezTo>
                      <a:pt x="5429" y="3096"/>
                      <a:pt x="5977" y="3167"/>
                      <a:pt x="5798" y="3822"/>
                    </a:cubicBezTo>
                    <a:cubicBezTo>
                      <a:pt x="5548" y="4763"/>
                      <a:pt x="5036" y="5632"/>
                      <a:pt x="4739" y="6537"/>
                    </a:cubicBezTo>
                    <a:cubicBezTo>
                      <a:pt x="4251" y="7894"/>
                      <a:pt x="5036" y="8442"/>
                      <a:pt x="6215" y="8894"/>
                    </a:cubicBezTo>
                    <a:cubicBezTo>
                      <a:pt x="6455" y="8970"/>
                      <a:pt x="6796" y="9083"/>
                      <a:pt x="7092" y="9083"/>
                    </a:cubicBezTo>
                    <a:cubicBezTo>
                      <a:pt x="7353" y="9083"/>
                      <a:pt x="7578" y="8995"/>
                      <a:pt x="7668" y="8716"/>
                    </a:cubicBezTo>
                    <a:cubicBezTo>
                      <a:pt x="7811" y="8323"/>
                      <a:pt x="7394" y="7715"/>
                      <a:pt x="7215" y="7382"/>
                    </a:cubicBezTo>
                    <a:cubicBezTo>
                      <a:pt x="6903" y="6791"/>
                      <a:pt x="6215" y="5011"/>
                      <a:pt x="7419" y="5011"/>
                    </a:cubicBezTo>
                    <a:cubicBezTo>
                      <a:pt x="7500" y="5011"/>
                      <a:pt x="7591" y="5019"/>
                      <a:pt x="7691" y="5037"/>
                    </a:cubicBezTo>
                    <a:cubicBezTo>
                      <a:pt x="8596" y="5179"/>
                      <a:pt x="7632" y="6965"/>
                      <a:pt x="8120" y="7656"/>
                    </a:cubicBezTo>
                    <a:cubicBezTo>
                      <a:pt x="8501" y="8192"/>
                      <a:pt x="9013" y="8537"/>
                      <a:pt x="9596" y="8739"/>
                    </a:cubicBezTo>
                    <a:lnTo>
                      <a:pt x="8323" y="1655"/>
                    </a:lnTo>
                    <a:lnTo>
                      <a:pt x="2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47;p75">
                <a:extLst>
                  <a:ext uri="{FF2B5EF4-FFF2-40B4-BE49-F238E27FC236}">
                    <a16:creationId xmlns:a16="http://schemas.microsoft.com/office/drawing/2014/main" id="{A6A37371-09F6-AAEF-1BAA-EDB484C41744}"/>
                  </a:ext>
                </a:extLst>
              </p:cNvPr>
              <p:cNvSpPr/>
              <p:nvPr/>
            </p:nvSpPr>
            <p:spPr>
              <a:xfrm>
                <a:off x="3355475" y="6296150"/>
                <a:ext cx="581050" cy="443825"/>
              </a:xfrm>
              <a:custGeom>
                <a:avLst/>
                <a:gdLst/>
                <a:ahLst/>
                <a:cxnLst/>
                <a:rect l="l" t="t" r="r" b="b"/>
                <a:pathLst>
                  <a:path w="23242" h="17753" extrusionOk="0">
                    <a:moveTo>
                      <a:pt x="16371" y="3775"/>
                    </a:moveTo>
                    <a:lnTo>
                      <a:pt x="17538" y="9156"/>
                    </a:lnTo>
                    <a:lnTo>
                      <a:pt x="12752" y="12716"/>
                    </a:lnTo>
                    <a:lnTo>
                      <a:pt x="11263" y="7692"/>
                    </a:lnTo>
                    <a:lnTo>
                      <a:pt x="16371" y="3775"/>
                    </a:lnTo>
                    <a:close/>
                    <a:moveTo>
                      <a:pt x="4703" y="6097"/>
                    </a:moveTo>
                    <a:lnTo>
                      <a:pt x="11144" y="7716"/>
                    </a:lnTo>
                    <a:lnTo>
                      <a:pt x="12633" y="12728"/>
                    </a:lnTo>
                    <a:lnTo>
                      <a:pt x="12633" y="12728"/>
                    </a:lnTo>
                    <a:lnTo>
                      <a:pt x="6299" y="11061"/>
                    </a:lnTo>
                    <a:lnTo>
                      <a:pt x="4703" y="6097"/>
                    </a:lnTo>
                    <a:close/>
                    <a:moveTo>
                      <a:pt x="15669" y="1"/>
                    </a:moveTo>
                    <a:lnTo>
                      <a:pt x="15550" y="24"/>
                    </a:lnTo>
                    <a:lnTo>
                      <a:pt x="16347" y="3644"/>
                    </a:lnTo>
                    <a:lnTo>
                      <a:pt x="11228" y="7573"/>
                    </a:lnTo>
                    <a:lnTo>
                      <a:pt x="10442" y="4954"/>
                    </a:lnTo>
                    <a:lnTo>
                      <a:pt x="10335" y="4989"/>
                    </a:lnTo>
                    <a:lnTo>
                      <a:pt x="11097" y="7585"/>
                    </a:lnTo>
                    <a:lnTo>
                      <a:pt x="4656" y="5966"/>
                    </a:lnTo>
                    <a:lnTo>
                      <a:pt x="3584" y="2620"/>
                    </a:lnTo>
                    <a:lnTo>
                      <a:pt x="3477" y="2668"/>
                    </a:lnTo>
                    <a:lnTo>
                      <a:pt x="4548" y="5989"/>
                    </a:lnTo>
                    <a:lnTo>
                      <a:pt x="0" y="9776"/>
                    </a:lnTo>
                    <a:lnTo>
                      <a:pt x="72" y="9871"/>
                    </a:lnTo>
                    <a:lnTo>
                      <a:pt x="4584" y="6120"/>
                    </a:lnTo>
                    <a:lnTo>
                      <a:pt x="6180" y="11085"/>
                    </a:lnTo>
                    <a:lnTo>
                      <a:pt x="1369" y="14478"/>
                    </a:lnTo>
                    <a:lnTo>
                      <a:pt x="1441" y="14586"/>
                    </a:lnTo>
                    <a:lnTo>
                      <a:pt x="6215" y="11204"/>
                    </a:lnTo>
                    <a:lnTo>
                      <a:pt x="7561" y="15383"/>
                    </a:lnTo>
                    <a:lnTo>
                      <a:pt x="7668" y="15348"/>
                    </a:lnTo>
                    <a:lnTo>
                      <a:pt x="6334" y="11192"/>
                    </a:lnTo>
                    <a:lnTo>
                      <a:pt x="12668" y="12871"/>
                    </a:lnTo>
                    <a:lnTo>
                      <a:pt x="14133" y="17753"/>
                    </a:lnTo>
                    <a:lnTo>
                      <a:pt x="14240" y="17729"/>
                    </a:lnTo>
                    <a:lnTo>
                      <a:pt x="12787" y="12847"/>
                    </a:lnTo>
                    <a:lnTo>
                      <a:pt x="17574" y="9287"/>
                    </a:lnTo>
                    <a:lnTo>
                      <a:pt x="18514" y="13586"/>
                    </a:lnTo>
                    <a:lnTo>
                      <a:pt x="18622" y="13562"/>
                    </a:lnTo>
                    <a:lnTo>
                      <a:pt x="17693" y="9264"/>
                    </a:lnTo>
                    <a:lnTo>
                      <a:pt x="17693" y="9264"/>
                    </a:lnTo>
                    <a:lnTo>
                      <a:pt x="23217" y="10442"/>
                    </a:lnTo>
                    <a:lnTo>
                      <a:pt x="23241" y="10323"/>
                    </a:lnTo>
                    <a:lnTo>
                      <a:pt x="17657" y="9133"/>
                    </a:lnTo>
                    <a:lnTo>
                      <a:pt x="16490" y="3739"/>
                    </a:lnTo>
                    <a:lnTo>
                      <a:pt x="22158" y="4656"/>
                    </a:lnTo>
                    <a:lnTo>
                      <a:pt x="22182" y="4537"/>
                    </a:lnTo>
                    <a:lnTo>
                      <a:pt x="16467" y="3620"/>
                    </a:lnTo>
                    <a:lnTo>
                      <a:pt x="15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48;p75">
                <a:extLst>
                  <a:ext uri="{FF2B5EF4-FFF2-40B4-BE49-F238E27FC236}">
                    <a16:creationId xmlns:a16="http://schemas.microsoft.com/office/drawing/2014/main" id="{22CD9101-23A5-84B3-FF0D-1C7F59779EF5}"/>
                  </a:ext>
                </a:extLst>
              </p:cNvPr>
              <p:cNvSpPr/>
              <p:nvPr/>
            </p:nvSpPr>
            <p:spPr>
              <a:xfrm>
                <a:off x="3355475" y="6475250"/>
                <a:ext cx="31875" cy="26900"/>
              </a:xfrm>
              <a:custGeom>
                <a:avLst/>
                <a:gdLst/>
                <a:ahLst/>
                <a:cxnLst/>
                <a:rect l="l" t="t" r="r" b="b"/>
                <a:pathLst>
                  <a:path w="1275" h="1076" extrusionOk="0">
                    <a:moveTo>
                      <a:pt x="705" y="128"/>
                    </a:moveTo>
                    <a:cubicBezTo>
                      <a:pt x="755" y="128"/>
                      <a:pt x="805" y="162"/>
                      <a:pt x="834" y="218"/>
                    </a:cubicBezTo>
                    <a:cubicBezTo>
                      <a:pt x="869" y="290"/>
                      <a:pt x="857" y="361"/>
                      <a:pt x="810" y="397"/>
                    </a:cubicBezTo>
                    <a:cubicBezTo>
                      <a:pt x="800" y="402"/>
                      <a:pt x="789" y="404"/>
                      <a:pt x="777" y="404"/>
                    </a:cubicBezTo>
                    <a:cubicBezTo>
                      <a:pt x="733" y="404"/>
                      <a:pt x="681" y="370"/>
                      <a:pt x="643" y="314"/>
                    </a:cubicBezTo>
                    <a:cubicBezTo>
                      <a:pt x="607" y="242"/>
                      <a:pt x="619" y="171"/>
                      <a:pt x="667" y="135"/>
                    </a:cubicBezTo>
                    <a:cubicBezTo>
                      <a:pt x="679" y="130"/>
                      <a:pt x="692" y="128"/>
                      <a:pt x="705" y="128"/>
                    </a:cubicBezTo>
                    <a:close/>
                    <a:moveTo>
                      <a:pt x="827" y="1"/>
                    </a:moveTo>
                    <a:cubicBezTo>
                      <a:pt x="767" y="1"/>
                      <a:pt x="694" y="20"/>
                      <a:pt x="607" y="64"/>
                    </a:cubicBezTo>
                    <a:cubicBezTo>
                      <a:pt x="0" y="361"/>
                      <a:pt x="1024" y="1076"/>
                      <a:pt x="1024" y="1076"/>
                    </a:cubicBezTo>
                    <a:cubicBezTo>
                      <a:pt x="1024" y="1076"/>
                      <a:pt x="1274"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49;p75">
                <a:extLst>
                  <a:ext uri="{FF2B5EF4-FFF2-40B4-BE49-F238E27FC236}">
                    <a16:creationId xmlns:a16="http://schemas.microsoft.com/office/drawing/2014/main" id="{A14ADEFE-5FC5-5FD3-F832-45E62AC8FBF1}"/>
                  </a:ext>
                </a:extLst>
              </p:cNvPr>
              <p:cNvSpPr/>
              <p:nvPr/>
            </p:nvSpPr>
            <p:spPr>
              <a:xfrm>
                <a:off x="3832025" y="6493900"/>
                <a:ext cx="34775" cy="27300"/>
              </a:xfrm>
              <a:custGeom>
                <a:avLst/>
                <a:gdLst/>
                <a:ahLst/>
                <a:cxnLst/>
                <a:rect l="l" t="t" r="r" b="b"/>
                <a:pathLst>
                  <a:path w="1391" h="1092" extrusionOk="0">
                    <a:moveTo>
                      <a:pt x="730" y="102"/>
                    </a:moveTo>
                    <a:cubicBezTo>
                      <a:pt x="776" y="102"/>
                      <a:pt x="835" y="148"/>
                      <a:pt x="845" y="222"/>
                    </a:cubicBezTo>
                    <a:cubicBezTo>
                      <a:pt x="869" y="294"/>
                      <a:pt x="845" y="377"/>
                      <a:pt x="786" y="389"/>
                    </a:cubicBezTo>
                    <a:cubicBezTo>
                      <a:pt x="780" y="390"/>
                      <a:pt x="774" y="391"/>
                      <a:pt x="768" y="391"/>
                    </a:cubicBezTo>
                    <a:cubicBezTo>
                      <a:pt x="715" y="391"/>
                      <a:pt x="664" y="345"/>
                      <a:pt x="643" y="270"/>
                    </a:cubicBezTo>
                    <a:cubicBezTo>
                      <a:pt x="631" y="199"/>
                      <a:pt x="655" y="127"/>
                      <a:pt x="714" y="103"/>
                    </a:cubicBezTo>
                    <a:cubicBezTo>
                      <a:pt x="719" y="102"/>
                      <a:pt x="724" y="102"/>
                      <a:pt x="730" y="102"/>
                    </a:cubicBezTo>
                    <a:close/>
                    <a:moveTo>
                      <a:pt x="817" y="0"/>
                    </a:moveTo>
                    <a:cubicBezTo>
                      <a:pt x="773" y="0"/>
                      <a:pt x="724" y="7"/>
                      <a:pt x="667" y="20"/>
                    </a:cubicBezTo>
                    <a:cubicBezTo>
                      <a:pt x="0" y="175"/>
                      <a:pt x="845" y="1092"/>
                      <a:pt x="845" y="1092"/>
                    </a:cubicBezTo>
                    <a:cubicBezTo>
                      <a:pt x="845" y="1092"/>
                      <a:pt x="1391" y="0"/>
                      <a:pt x="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0;p75">
                <a:extLst>
                  <a:ext uri="{FF2B5EF4-FFF2-40B4-BE49-F238E27FC236}">
                    <a16:creationId xmlns:a16="http://schemas.microsoft.com/office/drawing/2014/main" id="{0431A5D4-080A-C6D2-257D-2B4CF83E03D4}"/>
                  </a:ext>
                </a:extLst>
              </p:cNvPr>
              <p:cNvSpPr/>
              <p:nvPr/>
            </p:nvSpPr>
            <p:spPr>
              <a:xfrm>
                <a:off x="3704925" y="6362225"/>
                <a:ext cx="31900" cy="26825"/>
              </a:xfrm>
              <a:custGeom>
                <a:avLst/>
                <a:gdLst/>
                <a:ahLst/>
                <a:cxnLst/>
                <a:rect l="l" t="t" r="r" b="b"/>
                <a:pathLst>
                  <a:path w="1276" h="1073" extrusionOk="0">
                    <a:moveTo>
                      <a:pt x="716" y="130"/>
                    </a:moveTo>
                    <a:cubicBezTo>
                      <a:pt x="762" y="130"/>
                      <a:pt x="807" y="163"/>
                      <a:pt x="834" y="215"/>
                    </a:cubicBezTo>
                    <a:cubicBezTo>
                      <a:pt x="869" y="286"/>
                      <a:pt x="857" y="370"/>
                      <a:pt x="810" y="394"/>
                    </a:cubicBezTo>
                    <a:cubicBezTo>
                      <a:pt x="800" y="399"/>
                      <a:pt x="788" y="401"/>
                      <a:pt x="777" y="401"/>
                    </a:cubicBezTo>
                    <a:cubicBezTo>
                      <a:pt x="733" y="401"/>
                      <a:pt x="683" y="369"/>
                      <a:pt x="655" y="322"/>
                    </a:cubicBezTo>
                    <a:cubicBezTo>
                      <a:pt x="607" y="251"/>
                      <a:pt x="619" y="167"/>
                      <a:pt x="667" y="144"/>
                    </a:cubicBezTo>
                    <a:cubicBezTo>
                      <a:pt x="683" y="134"/>
                      <a:pt x="700" y="130"/>
                      <a:pt x="716" y="130"/>
                    </a:cubicBezTo>
                    <a:close/>
                    <a:moveTo>
                      <a:pt x="823" y="1"/>
                    </a:moveTo>
                    <a:cubicBezTo>
                      <a:pt x="764" y="1"/>
                      <a:pt x="692"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1;p75">
                <a:extLst>
                  <a:ext uri="{FF2B5EF4-FFF2-40B4-BE49-F238E27FC236}">
                    <a16:creationId xmlns:a16="http://schemas.microsoft.com/office/drawing/2014/main" id="{A4451DFD-426B-3E1C-7E5E-40C0106105F1}"/>
                  </a:ext>
                </a:extLst>
              </p:cNvPr>
              <p:cNvSpPr/>
              <p:nvPr/>
            </p:nvSpPr>
            <p:spPr>
              <a:xfrm>
                <a:off x="3476025" y="6620825"/>
                <a:ext cx="31875" cy="26875"/>
              </a:xfrm>
              <a:custGeom>
                <a:avLst/>
                <a:gdLst/>
                <a:ahLst/>
                <a:cxnLst/>
                <a:rect l="l" t="t" r="r" b="b"/>
                <a:pathLst>
                  <a:path w="1275" h="1075" extrusionOk="0">
                    <a:moveTo>
                      <a:pt x="709" y="132"/>
                    </a:moveTo>
                    <a:cubicBezTo>
                      <a:pt x="751" y="132"/>
                      <a:pt x="799" y="165"/>
                      <a:pt x="834" y="218"/>
                    </a:cubicBezTo>
                    <a:cubicBezTo>
                      <a:pt x="869" y="289"/>
                      <a:pt x="857" y="360"/>
                      <a:pt x="810" y="396"/>
                    </a:cubicBezTo>
                    <a:cubicBezTo>
                      <a:pt x="797" y="401"/>
                      <a:pt x="784" y="403"/>
                      <a:pt x="771" y="403"/>
                    </a:cubicBezTo>
                    <a:cubicBezTo>
                      <a:pt x="722" y="403"/>
                      <a:pt x="671" y="369"/>
                      <a:pt x="643" y="313"/>
                    </a:cubicBezTo>
                    <a:cubicBezTo>
                      <a:pt x="607" y="241"/>
                      <a:pt x="619" y="170"/>
                      <a:pt x="667" y="146"/>
                    </a:cubicBezTo>
                    <a:cubicBezTo>
                      <a:pt x="680" y="137"/>
                      <a:pt x="694" y="132"/>
                      <a:pt x="709" y="132"/>
                    </a:cubicBezTo>
                    <a:close/>
                    <a:moveTo>
                      <a:pt x="827" y="0"/>
                    </a:moveTo>
                    <a:cubicBezTo>
                      <a:pt x="767" y="0"/>
                      <a:pt x="694" y="19"/>
                      <a:pt x="607" y="63"/>
                    </a:cubicBezTo>
                    <a:cubicBezTo>
                      <a:pt x="0" y="360"/>
                      <a:pt x="1024" y="1075"/>
                      <a:pt x="1024" y="1075"/>
                    </a:cubicBezTo>
                    <a:cubicBezTo>
                      <a:pt x="1024" y="1075"/>
                      <a:pt x="1274"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2;p75">
                <a:extLst>
                  <a:ext uri="{FF2B5EF4-FFF2-40B4-BE49-F238E27FC236}">
                    <a16:creationId xmlns:a16="http://schemas.microsoft.com/office/drawing/2014/main" id="{391BBFE9-134B-205E-212D-841BFF938BBD}"/>
                  </a:ext>
                </a:extLst>
              </p:cNvPr>
              <p:cNvSpPr/>
              <p:nvPr/>
            </p:nvSpPr>
            <p:spPr>
              <a:xfrm>
                <a:off x="3753425" y="6627150"/>
                <a:ext cx="35050" cy="27400"/>
              </a:xfrm>
              <a:custGeom>
                <a:avLst/>
                <a:gdLst/>
                <a:ahLst/>
                <a:cxnLst/>
                <a:rect l="l" t="t" r="r" b="b"/>
                <a:pathLst>
                  <a:path w="1402" h="1096" extrusionOk="0">
                    <a:moveTo>
                      <a:pt x="721" y="106"/>
                    </a:moveTo>
                    <a:cubicBezTo>
                      <a:pt x="774" y="106"/>
                      <a:pt x="824" y="152"/>
                      <a:pt x="834" y="226"/>
                    </a:cubicBezTo>
                    <a:cubicBezTo>
                      <a:pt x="846" y="298"/>
                      <a:pt x="822" y="381"/>
                      <a:pt x="763" y="393"/>
                    </a:cubicBezTo>
                    <a:cubicBezTo>
                      <a:pt x="703" y="393"/>
                      <a:pt x="644" y="346"/>
                      <a:pt x="632" y="262"/>
                    </a:cubicBezTo>
                    <a:cubicBezTo>
                      <a:pt x="620" y="191"/>
                      <a:pt x="644" y="119"/>
                      <a:pt x="703" y="107"/>
                    </a:cubicBezTo>
                    <a:cubicBezTo>
                      <a:pt x="709" y="106"/>
                      <a:pt x="715" y="106"/>
                      <a:pt x="721" y="106"/>
                    </a:cubicBezTo>
                    <a:close/>
                    <a:moveTo>
                      <a:pt x="788" y="1"/>
                    </a:moveTo>
                    <a:cubicBezTo>
                      <a:pt x="752" y="1"/>
                      <a:pt x="712" y="4"/>
                      <a:pt x="668" y="12"/>
                    </a:cubicBezTo>
                    <a:cubicBezTo>
                      <a:pt x="1" y="131"/>
                      <a:pt x="775" y="1096"/>
                      <a:pt x="775" y="1096"/>
                    </a:cubicBezTo>
                    <a:cubicBezTo>
                      <a:pt x="775" y="1096"/>
                      <a:pt x="1402"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3;p75">
                <a:extLst>
                  <a:ext uri="{FF2B5EF4-FFF2-40B4-BE49-F238E27FC236}">
                    <a16:creationId xmlns:a16="http://schemas.microsoft.com/office/drawing/2014/main" id="{49045CB3-0214-49A9-9790-A5C32DCFE008}"/>
                  </a:ext>
                </a:extLst>
              </p:cNvPr>
              <p:cNvSpPr/>
              <p:nvPr/>
            </p:nvSpPr>
            <p:spPr>
              <a:xfrm>
                <a:off x="3663250" y="6553325"/>
                <a:ext cx="31900" cy="26825"/>
              </a:xfrm>
              <a:custGeom>
                <a:avLst/>
                <a:gdLst/>
                <a:ahLst/>
                <a:cxnLst/>
                <a:rect l="l" t="t" r="r" b="b"/>
                <a:pathLst>
                  <a:path w="1276" h="1073" extrusionOk="0">
                    <a:moveTo>
                      <a:pt x="713" y="134"/>
                    </a:moveTo>
                    <a:cubicBezTo>
                      <a:pt x="760" y="134"/>
                      <a:pt x="807" y="161"/>
                      <a:pt x="834" y="215"/>
                    </a:cubicBezTo>
                    <a:cubicBezTo>
                      <a:pt x="869" y="286"/>
                      <a:pt x="857" y="370"/>
                      <a:pt x="810" y="393"/>
                    </a:cubicBezTo>
                    <a:cubicBezTo>
                      <a:pt x="798" y="399"/>
                      <a:pt x="785" y="402"/>
                      <a:pt x="771" y="402"/>
                    </a:cubicBezTo>
                    <a:cubicBezTo>
                      <a:pt x="729" y="402"/>
                      <a:pt x="682" y="376"/>
                      <a:pt x="655" y="322"/>
                    </a:cubicBezTo>
                    <a:cubicBezTo>
                      <a:pt x="607" y="251"/>
                      <a:pt x="619" y="167"/>
                      <a:pt x="667" y="143"/>
                    </a:cubicBezTo>
                    <a:cubicBezTo>
                      <a:pt x="682" y="137"/>
                      <a:pt x="697" y="134"/>
                      <a:pt x="713" y="134"/>
                    </a:cubicBezTo>
                    <a:close/>
                    <a:moveTo>
                      <a:pt x="823" y="1"/>
                    </a:moveTo>
                    <a:cubicBezTo>
                      <a:pt x="764" y="1"/>
                      <a:pt x="693" y="19"/>
                      <a:pt x="607" y="60"/>
                    </a:cubicBezTo>
                    <a:cubicBezTo>
                      <a:pt x="0" y="370"/>
                      <a:pt x="1024" y="1072"/>
                      <a:pt x="1024" y="1072"/>
                    </a:cubicBezTo>
                    <a:cubicBezTo>
                      <a:pt x="1024" y="1072"/>
                      <a:pt x="1276"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 name="Google Shape;1717;p75">
            <a:extLst>
              <a:ext uri="{FF2B5EF4-FFF2-40B4-BE49-F238E27FC236}">
                <a16:creationId xmlns:a16="http://schemas.microsoft.com/office/drawing/2014/main" id="{A919C6F4-E436-389F-F426-A9A2A9019FAE}"/>
              </a:ext>
            </a:extLst>
          </p:cNvPr>
          <p:cNvGrpSpPr/>
          <p:nvPr/>
        </p:nvGrpSpPr>
        <p:grpSpPr>
          <a:xfrm>
            <a:off x="7564582" y="3550287"/>
            <a:ext cx="1405460" cy="1341376"/>
            <a:chOff x="6719793" y="1841497"/>
            <a:chExt cx="1610106" cy="1684601"/>
          </a:xfrm>
        </p:grpSpPr>
        <p:grpSp>
          <p:nvGrpSpPr>
            <p:cNvPr id="63" name="Google Shape;1718;p75">
              <a:extLst>
                <a:ext uri="{FF2B5EF4-FFF2-40B4-BE49-F238E27FC236}">
                  <a16:creationId xmlns:a16="http://schemas.microsoft.com/office/drawing/2014/main" id="{D866F2AB-115D-B101-C8BA-58533951BB71}"/>
                </a:ext>
              </a:extLst>
            </p:cNvPr>
            <p:cNvGrpSpPr/>
            <p:nvPr/>
          </p:nvGrpSpPr>
          <p:grpSpPr>
            <a:xfrm flipH="1">
              <a:off x="6719793" y="1841497"/>
              <a:ext cx="1610106" cy="1667668"/>
              <a:chOff x="3527525" y="7409750"/>
              <a:chExt cx="434600" cy="450125"/>
            </a:xfrm>
          </p:grpSpPr>
          <p:sp>
            <p:nvSpPr>
              <p:cNvPr id="65" name="Google Shape;1719;p75">
                <a:extLst>
                  <a:ext uri="{FF2B5EF4-FFF2-40B4-BE49-F238E27FC236}">
                    <a16:creationId xmlns:a16="http://schemas.microsoft.com/office/drawing/2014/main" id="{6C8F4796-2D4C-D0C3-1854-2378A06258A4}"/>
                  </a:ext>
                </a:extLst>
              </p:cNvPr>
              <p:cNvSpPr/>
              <p:nvPr/>
            </p:nvSpPr>
            <p:spPr>
              <a:xfrm>
                <a:off x="3648650" y="7409750"/>
                <a:ext cx="113150" cy="185150"/>
              </a:xfrm>
              <a:custGeom>
                <a:avLst/>
                <a:gdLst/>
                <a:ahLst/>
                <a:cxnLst/>
                <a:rect l="l" t="t" r="r" b="b"/>
                <a:pathLst>
                  <a:path w="4526" h="7406" extrusionOk="0">
                    <a:moveTo>
                      <a:pt x="3724" y="1"/>
                    </a:moveTo>
                    <a:cubicBezTo>
                      <a:pt x="2463" y="1"/>
                      <a:pt x="1181" y="418"/>
                      <a:pt x="1" y="1450"/>
                    </a:cubicBezTo>
                    <a:lnTo>
                      <a:pt x="1180" y="6570"/>
                    </a:lnTo>
                    <a:cubicBezTo>
                      <a:pt x="1535" y="7290"/>
                      <a:pt x="2347" y="7405"/>
                      <a:pt x="2832" y="7405"/>
                    </a:cubicBezTo>
                    <a:cubicBezTo>
                      <a:pt x="3060" y="7405"/>
                      <a:pt x="3216" y="7380"/>
                      <a:pt x="3216" y="7380"/>
                    </a:cubicBezTo>
                    <a:lnTo>
                      <a:pt x="4239" y="3974"/>
                    </a:lnTo>
                    <a:cubicBezTo>
                      <a:pt x="4239" y="3974"/>
                      <a:pt x="4525" y="3058"/>
                      <a:pt x="4216" y="22"/>
                    </a:cubicBezTo>
                    <a:cubicBezTo>
                      <a:pt x="4052" y="8"/>
                      <a:pt x="3888" y="1"/>
                      <a:pt x="3724"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20;p75">
                <a:extLst>
                  <a:ext uri="{FF2B5EF4-FFF2-40B4-BE49-F238E27FC236}">
                    <a16:creationId xmlns:a16="http://schemas.microsoft.com/office/drawing/2014/main" id="{B657ACD3-13FB-EC80-3D2F-3851A49D167F}"/>
                  </a:ext>
                </a:extLst>
              </p:cNvPr>
              <p:cNvSpPr/>
              <p:nvPr/>
            </p:nvSpPr>
            <p:spPr>
              <a:xfrm>
                <a:off x="3675750" y="7414450"/>
                <a:ext cx="73250" cy="46750"/>
              </a:xfrm>
              <a:custGeom>
                <a:avLst/>
                <a:gdLst/>
                <a:ahLst/>
                <a:cxnLst/>
                <a:rect l="l" t="t" r="r" b="b"/>
                <a:pathLst>
                  <a:path w="2930" h="1870" extrusionOk="0">
                    <a:moveTo>
                      <a:pt x="2370" y="0"/>
                    </a:moveTo>
                    <a:cubicBezTo>
                      <a:pt x="2370" y="476"/>
                      <a:pt x="2227" y="834"/>
                      <a:pt x="1953" y="1072"/>
                    </a:cubicBezTo>
                    <a:cubicBezTo>
                      <a:pt x="1614" y="1359"/>
                      <a:pt x="1143" y="1414"/>
                      <a:pt x="830" y="1414"/>
                    </a:cubicBezTo>
                    <a:cubicBezTo>
                      <a:pt x="637" y="1414"/>
                      <a:pt x="505" y="1393"/>
                      <a:pt x="500" y="1393"/>
                    </a:cubicBezTo>
                    <a:lnTo>
                      <a:pt x="488" y="1488"/>
                    </a:lnTo>
                    <a:cubicBezTo>
                      <a:pt x="500" y="1488"/>
                      <a:pt x="643" y="1512"/>
                      <a:pt x="846" y="1512"/>
                    </a:cubicBezTo>
                    <a:cubicBezTo>
                      <a:pt x="1179" y="1512"/>
                      <a:pt x="1655" y="1453"/>
                      <a:pt x="2012" y="1155"/>
                    </a:cubicBezTo>
                    <a:cubicBezTo>
                      <a:pt x="2322" y="893"/>
                      <a:pt x="2465" y="500"/>
                      <a:pt x="2465" y="0"/>
                    </a:cubicBezTo>
                    <a:close/>
                    <a:moveTo>
                      <a:pt x="2834" y="369"/>
                    </a:moveTo>
                    <a:cubicBezTo>
                      <a:pt x="2798" y="941"/>
                      <a:pt x="2596" y="1346"/>
                      <a:pt x="2239" y="1560"/>
                    </a:cubicBezTo>
                    <a:cubicBezTo>
                      <a:pt x="1997" y="1709"/>
                      <a:pt x="1703" y="1762"/>
                      <a:pt x="1411" y="1762"/>
                    </a:cubicBezTo>
                    <a:cubicBezTo>
                      <a:pt x="725" y="1762"/>
                      <a:pt x="44" y="1473"/>
                      <a:pt x="36" y="1465"/>
                    </a:cubicBezTo>
                    <a:lnTo>
                      <a:pt x="0" y="1560"/>
                    </a:lnTo>
                    <a:cubicBezTo>
                      <a:pt x="36" y="1572"/>
                      <a:pt x="715" y="1869"/>
                      <a:pt x="1405" y="1869"/>
                    </a:cubicBezTo>
                    <a:cubicBezTo>
                      <a:pt x="1715" y="1869"/>
                      <a:pt x="2024" y="1810"/>
                      <a:pt x="2286" y="1643"/>
                    </a:cubicBezTo>
                    <a:cubicBezTo>
                      <a:pt x="2679" y="1417"/>
                      <a:pt x="2894" y="988"/>
                      <a:pt x="2929" y="381"/>
                    </a:cubicBezTo>
                    <a:lnTo>
                      <a:pt x="2834" y="3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21;p75">
                <a:extLst>
                  <a:ext uri="{FF2B5EF4-FFF2-40B4-BE49-F238E27FC236}">
                    <a16:creationId xmlns:a16="http://schemas.microsoft.com/office/drawing/2014/main" id="{C0735B25-C84B-3A5E-59C0-2F415FDFECA8}"/>
                  </a:ext>
                </a:extLst>
              </p:cNvPr>
              <p:cNvSpPr/>
              <p:nvPr/>
            </p:nvSpPr>
            <p:spPr>
              <a:xfrm>
                <a:off x="3623850" y="7410275"/>
                <a:ext cx="336775" cy="295000"/>
              </a:xfrm>
              <a:custGeom>
                <a:avLst/>
                <a:gdLst/>
                <a:ahLst/>
                <a:cxnLst/>
                <a:rect l="l" t="t" r="r" b="b"/>
                <a:pathLst>
                  <a:path w="13471" h="11800" extrusionOk="0">
                    <a:moveTo>
                      <a:pt x="5208" y="1"/>
                    </a:moveTo>
                    <a:lnTo>
                      <a:pt x="5208" y="1"/>
                    </a:lnTo>
                    <a:cubicBezTo>
                      <a:pt x="5406" y="1951"/>
                      <a:pt x="4254" y="2299"/>
                      <a:pt x="3405" y="2299"/>
                    </a:cubicBezTo>
                    <a:cubicBezTo>
                      <a:pt x="2932" y="2299"/>
                      <a:pt x="2553" y="2191"/>
                      <a:pt x="2553" y="2191"/>
                    </a:cubicBezTo>
                    <a:lnTo>
                      <a:pt x="2553" y="2191"/>
                    </a:lnTo>
                    <a:lnTo>
                      <a:pt x="3565" y="6763"/>
                    </a:lnTo>
                    <a:cubicBezTo>
                      <a:pt x="3565" y="6763"/>
                      <a:pt x="2922" y="6608"/>
                      <a:pt x="2172" y="6549"/>
                    </a:cubicBezTo>
                    <a:cubicBezTo>
                      <a:pt x="1996" y="6536"/>
                      <a:pt x="1816" y="6527"/>
                      <a:pt x="1638" y="6527"/>
                    </a:cubicBezTo>
                    <a:cubicBezTo>
                      <a:pt x="862" y="6527"/>
                      <a:pt x="134" y="6686"/>
                      <a:pt x="76" y="7287"/>
                    </a:cubicBezTo>
                    <a:cubicBezTo>
                      <a:pt x="0" y="7930"/>
                      <a:pt x="940" y="8094"/>
                      <a:pt x="1917" y="8094"/>
                    </a:cubicBezTo>
                    <a:cubicBezTo>
                      <a:pt x="2930" y="8094"/>
                      <a:pt x="3981" y="7918"/>
                      <a:pt x="3981" y="7918"/>
                    </a:cubicBezTo>
                    <a:lnTo>
                      <a:pt x="4196" y="11621"/>
                    </a:lnTo>
                    <a:lnTo>
                      <a:pt x="4624" y="11800"/>
                    </a:lnTo>
                    <a:lnTo>
                      <a:pt x="5851" y="10168"/>
                    </a:lnTo>
                    <a:cubicBezTo>
                      <a:pt x="5969" y="10173"/>
                      <a:pt x="6112" y="10177"/>
                      <a:pt x="6274" y="10177"/>
                    </a:cubicBezTo>
                    <a:cubicBezTo>
                      <a:pt x="7686" y="10177"/>
                      <a:pt x="10575" y="9900"/>
                      <a:pt x="12006" y="7763"/>
                    </a:cubicBezTo>
                    <a:cubicBezTo>
                      <a:pt x="13471" y="5585"/>
                      <a:pt x="9565" y="382"/>
                      <a:pt x="5208" y="1"/>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22;p75">
                <a:extLst>
                  <a:ext uri="{FF2B5EF4-FFF2-40B4-BE49-F238E27FC236}">
                    <a16:creationId xmlns:a16="http://schemas.microsoft.com/office/drawing/2014/main" id="{3D1A6BAA-6DB7-7968-2BA6-6C69D3502387}"/>
                  </a:ext>
                </a:extLst>
              </p:cNvPr>
              <p:cNvSpPr/>
              <p:nvPr/>
            </p:nvSpPr>
            <p:spPr>
              <a:xfrm>
                <a:off x="3742725" y="7562675"/>
                <a:ext cx="123850" cy="87525"/>
              </a:xfrm>
              <a:custGeom>
                <a:avLst/>
                <a:gdLst/>
                <a:ahLst/>
                <a:cxnLst/>
                <a:rect l="l" t="t" r="r" b="b"/>
                <a:pathLst>
                  <a:path w="4954" h="3501" extrusionOk="0">
                    <a:moveTo>
                      <a:pt x="655" y="1"/>
                    </a:moveTo>
                    <a:lnTo>
                      <a:pt x="0" y="382"/>
                    </a:lnTo>
                    <a:lnTo>
                      <a:pt x="48" y="465"/>
                    </a:lnTo>
                    <a:lnTo>
                      <a:pt x="524" y="191"/>
                    </a:lnTo>
                    <a:lnTo>
                      <a:pt x="524" y="191"/>
                    </a:lnTo>
                    <a:cubicBezTo>
                      <a:pt x="512" y="405"/>
                      <a:pt x="512" y="953"/>
                      <a:pt x="857" y="1263"/>
                    </a:cubicBezTo>
                    <a:cubicBezTo>
                      <a:pt x="1023" y="1406"/>
                      <a:pt x="1237" y="1477"/>
                      <a:pt x="1501" y="1477"/>
                    </a:cubicBezTo>
                    <a:cubicBezTo>
                      <a:pt x="1655" y="1477"/>
                      <a:pt x="1825" y="1453"/>
                      <a:pt x="2012" y="1405"/>
                    </a:cubicBezTo>
                    <a:lnTo>
                      <a:pt x="2012" y="1405"/>
                    </a:lnTo>
                    <a:lnTo>
                      <a:pt x="1905" y="3263"/>
                    </a:lnTo>
                    <a:lnTo>
                      <a:pt x="1989" y="3203"/>
                    </a:lnTo>
                    <a:cubicBezTo>
                      <a:pt x="1999" y="3193"/>
                      <a:pt x="2942" y="2520"/>
                      <a:pt x="3758" y="2520"/>
                    </a:cubicBezTo>
                    <a:cubicBezTo>
                      <a:pt x="3896" y="2520"/>
                      <a:pt x="4030" y="2539"/>
                      <a:pt x="4155" y="2584"/>
                    </a:cubicBezTo>
                    <a:cubicBezTo>
                      <a:pt x="4501" y="2715"/>
                      <a:pt x="4739" y="3025"/>
                      <a:pt x="4870" y="3501"/>
                    </a:cubicBezTo>
                    <a:lnTo>
                      <a:pt x="4953" y="3465"/>
                    </a:lnTo>
                    <a:cubicBezTo>
                      <a:pt x="4822" y="2953"/>
                      <a:pt x="4560" y="2632"/>
                      <a:pt x="4191" y="2489"/>
                    </a:cubicBezTo>
                    <a:cubicBezTo>
                      <a:pt x="4052" y="2439"/>
                      <a:pt x="3905" y="2418"/>
                      <a:pt x="3754" y="2418"/>
                    </a:cubicBezTo>
                    <a:cubicBezTo>
                      <a:pt x="3043" y="2418"/>
                      <a:pt x="2268" y="2893"/>
                      <a:pt x="2012" y="3060"/>
                    </a:cubicBezTo>
                    <a:lnTo>
                      <a:pt x="2120" y="1274"/>
                    </a:lnTo>
                    <a:lnTo>
                      <a:pt x="2048" y="1286"/>
                    </a:lnTo>
                    <a:cubicBezTo>
                      <a:pt x="1848" y="1344"/>
                      <a:pt x="1667" y="1372"/>
                      <a:pt x="1507" y="1372"/>
                    </a:cubicBezTo>
                    <a:cubicBezTo>
                      <a:pt x="1266" y="1372"/>
                      <a:pt x="1072" y="1308"/>
                      <a:pt x="929" y="1179"/>
                    </a:cubicBezTo>
                    <a:cubicBezTo>
                      <a:pt x="524" y="834"/>
                      <a:pt x="631" y="108"/>
                      <a:pt x="643" y="96"/>
                    </a:cubicBez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3;p75">
                <a:extLst>
                  <a:ext uri="{FF2B5EF4-FFF2-40B4-BE49-F238E27FC236}">
                    <a16:creationId xmlns:a16="http://schemas.microsoft.com/office/drawing/2014/main" id="{B8305F54-CE2A-ED17-6E72-F5AC484B4445}"/>
                  </a:ext>
                </a:extLst>
              </p:cNvPr>
              <p:cNvSpPr/>
              <p:nvPr/>
            </p:nvSpPr>
            <p:spPr>
              <a:xfrm>
                <a:off x="3754625" y="7560000"/>
                <a:ext cx="101825" cy="49850"/>
              </a:xfrm>
              <a:custGeom>
                <a:avLst/>
                <a:gdLst/>
                <a:ahLst/>
                <a:cxnLst/>
                <a:rect l="l" t="t" r="r" b="b"/>
                <a:pathLst>
                  <a:path w="4073" h="1994" extrusionOk="0">
                    <a:moveTo>
                      <a:pt x="3560" y="0"/>
                    </a:moveTo>
                    <a:cubicBezTo>
                      <a:pt x="3077" y="200"/>
                      <a:pt x="2489" y="359"/>
                      <a:pt x="1845" y="359"/>
                    </a:cubicBezTo>
                    <a:cubicBezTo>
                      <a:pt x="1568" y="359"/>
                      <a:pt x="1282" y="330"/>
                      <a:pt x="989" y="262"/>
                    </a:cubicBezTo>
                    <a:lnTo>
                      <a:pt x="0" y="1215"/>
                    </a:lnTo>
                    <a:cubicBezTo>
                      <a:pt x="0" y="1215"/>
                      <a:pt x="655" y="1993"/>
                      <a:pt x="1832" y="1993"/>
                    </a:cubicBezTo>
                    <a:cubicBezTo>
                      <a:pt x="2444" y="1993"/>
                      <a:pt x="3197" y="1783"/>
                      <a:pt x="4072" y="1143"/>
                    </a:cubicBezTo>
                    <a:lnTo>
                      <a:pt x="3560" y="0"/>
                    </a:ln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24;p75">
                <a:extLst>
                  <a:ext uri="{FF2B5EF4-FFF2-40B4-BE49-F238E27FC236}">
                    <a16:creationId xmlns:a16="http://schemas.microsoft.com/office/drawing/2014/main" id="{0A304833-155B-3F94-95F3-089056259339}"/>
                  </a:ext>
                </a:extLst>
              </p:cNvPr>
              <p:cNvSpPr/>
              <p:nvPr/>
            </p:nvSpPr>
            <p:spPr>
              <a:xfrm>
                <a:off x="3643600" y="7472200"/>
                <a:ext cx="234275" cy="134250"/>
              </a:xfrm>
              <a:custGeom>
                <a:avLst/>
                <a:gdLst/>
                <a:ahLst/>
                <a:cxnLst/>
                <a:rect l="l" t="t" r="r" b="b"/>
                <a:pathLst>
                  <a:path w="9371" h="5370" extrusionOk="0">
                    <a:moveTo>
                      <a:pt x="7263" y="1060"/>
                    </a:moveTo>
                    <a:lnTo>
                      <a:pt x="7168" y="1107"/>
                    </a:lnTo>
                    <a:cubicBezTo>
                      <a:pt x="7168" y="1119"/>
                      <a:pt x="7609" y="2012"/>
                      <a:pt x="7418" y="2417"/>
                    </a:cubicBezTo>
                    <a:cubicBezTo>
                      <a:pt x="7382" y="2512"/>
                      <a:pt x="7311" y="2572"/>
                      <a:pt x="7204" y="2596"/>
                    </a:cubicBezTo>
                    <a:cubicBezTo>
                      <a:pt x="7169" y="2607"/>
                      <a:pt x="7135" y="2612"/>
                      <a:pt x="7101" y="2612"/>
                    </a:cubicBezTo>
                    <a:cubicBezTo>
                      <a:pt x="7029" y="2612"/>
                      <a:pt x="6959" y="2588"/>
                      <a:pt x="6894" y="2548"/>
                    </a:cubicBezTo>
                    <a:cubicBezTo>
                      <a:pt x="6513" y="2286"/>
                      <a:pt x="6382" y="1369"/>
                      <a:pt x="6382" y="1357"/>
                    </a:cubicBezTo>
                    <a:lnTo>
                      <a:pt x="6287" y="1369"/>
                    </a:lnTo>
                    <a:cubicBezTo>
                      <a:pt x="6287" y="1417"/>
                      <a:pt x="6418" y="2346"/>
                      <a:pt x="6835" y="2631"/>
                    </a:cubicBezTo>
                    <a:cubicBezTo>
                      <a:pt x="6918" y="2679"/>
                      <a:pt x="7013" y="2715"/>
                      <a:pt x="7108" y="2715"/>
                    </a:cubicBezTo>
                    <a:cubicBezTo>
                      <a:pt x="7144" y="2715"/>
                      <a:pt x="7180" y="2703"/>
                      <a:pt x="7228" y="2691"/>
                    </a:cubicBezTo>
                    <a:cubicBezTo>
                      <a:pt x="7358" y="2667"/>
                      <a:pt x="7454" y="2584"/>
                      <a:pt x="7513" y="2465"/>
                    </a:cubicBezTo>
                    <a:cubicBezTo>
                      <a:pt x="7716" y="2012"/>
                      <a:pt x="7275" y="1095"/>
                      <a:pt x="7263" y="1060"/>
                    </a:cubicBezTo>
                    <a:close/>
                    <a:moveTo>
                      <a:pt x="5906" y="1453"/>
                    </a:moveTo>
                    <a:lnTo>
                      <a:pt x="5823" y="1488"/>
                    </a:lnTo>
                    <a:cubicBezTo>
                      <a:pt x="5823" y="1500"/>
                      <a:pt x="6263" y="2405"/>
                      <a:pt x="6073" y="2810"/>
                    </a:cubicBezTo>
                    <a:cubicBezTo>
                      <a:pt x="6037" y="2905"/>
                      <a:pt x="5965" y="2965"/>
                      <a:pt x="5858" y="2988"/>
                    </a:cubicBezTo>
                    <a:cubicBezTo>
                      <a:pt x="5821" y="2996"/>
                      <a:pt x="5785" y="3000"/>
                      <a:pt x="5752" y="3000"/>
                    </a:cubicBezTo>
                    <a:cubicBezTo>
                      <a:pt x="5679" y="3000"/>
                      <a:pt x="5614" y="2982"/>
                      <a:pt x="5549" y="2941"/>
                    </a:cubicBezTo>
                    <a:cubicBezTo>
                      <a:pt x="5168" y="2679"/>
                      <a:pt x="5037" y="1762"/>
                      <a:pt x="5037" y="1750"/>
                    </a:cubicBezTo>
                    <a:lnTo>
                      <a:pt x="4942" y="1762"/>
                    </a:lnTo>
                    <a:cubicBezTo>
                      <a:pt x="4942" y="1798"/>
                      <a:pt x="5072" y="2727"/>
                      <a:pt x="5489" y="3012"/>
                    </a:cubicBezTo>
                    <a:cubicBezTo>
                      <a:pt x="5573" y="3072"/>
                      <a:pt x="5668" y="3096"/>
                      <a:pt x="5751" y="3096"/>
                    </a:cubicBezTo>
                    <a:cubicBezTo>
                      <a:pt x="5799" y="3096"/>
                      <a:pt x="5834" y="3096"/>
                      <a:pt x="5882" y="3084"/>
                    </a:cubicBezTo>
                    <a:cubicBezTo>
                      <a:pt x="6013" y="3048"/>
                      <a:pt x="6108" y="2977"/>
                      <a:pt x="6168" y="2858"/>
                    </a:cubicBezTo>
                    <a:cubicBezTo>
                      <a:pt x="6370" y="2405"/>
                      <a:pt x="5930" y="1488"/>
                      <a:pt x="5906" y="1453"/>
                    </a:cubicBezTo>
                    <a:close/>
                    <a:moveTo>
                      <a:pt x="7204" y="0"/>
                    </a:moveTo>
                    <a:lnTo>
                      <a:pt x="7120" y="60"/>
                    </a:lnTo>
                    <a:lnTo>
                      <a:pt x="9228" y="2738"/>
                    </a:lnTo>
                    <a:cubicBezTo>
                      <a:pt x="9003" y="2922"/>
                      <a:pt x="7783" y="3822"/>
                      <a:pt x="6278" y="3822"/>
                    </a:cubicBezTo>
                    <a:cubicBezTo>
                      <a:pt x="6026" y="3822"/>
                      <a:pt x="5766" y="3797"/>
                      <a:pt x="5501" y="3739"/>
                    </a:cubicBezTo>
                    <a:cubicBezTo>
                      <a:pt x="5549" y="3631"/>
                      <a:pt x="5680" y="3405"/>
                      <a:pt x="5858" y="3369"/>
                    </a:cubicBezTo>
                    <a:cubicBezTo>
                      <a:pt x="5875" y="3366"/>
                      <a:pt x="5891" y="3365"/>
                      <a:pt x="5907" y="3365"/>
                    </a:cubicBezTo>
                    <a:cubicBezTo>
                      <a:pt x="6022" y="3365"/>
                      <a:pt x="6138" y="3438"/>
                      <a:pt x="6263" y="3584"/>
                    </a:cubicBezTo>
                    <a:lnTo>
                      <a:pt x="6335" y="3524"/>
                    </a:lnTo>
                    <a:cubicBezTo>
                      <a:pt x="6186" y="3355"/>
                      <a:pt x="6038" y="3270"/>
                      <a:pt x="5898" y="3270"/>
                    </a:cubicBezTo>
                    <a:cubicBezTo>
                      <a:pt x="5881" y="3270"/>
                      <a:pt x="5864" y="3272"/>
                      <a:pt x="5846" y="3274"/>
                    </a:cubicBezTo>
                    <a:cubicBezTo>
                      <a:pt x="5549" y="3322"/>
                      <a:pt x="5394" y="3739"/>
                      <a:pt x="5382" y="3762"/>
                    </a:cubicBezTo>
                    <a:lnTo>
                      <a:pt x="5358" y="3810"/>
                    </a:lnTo>
                    <a:lnTo>
                      <a:pt x="5418" y="3822"/>
                    </a:lnTo>
                    <a:cubicBezTo>
                      <a:pt x="5715" y="3893"/>
                      <a:pt x="6001" y="3917"/>
                      <a:pt x="6275" y="3917"/>
                    </a:cubicBezTo>
                    <a:cubicBezTo>
                      <a:pt x="7978" y="3917"/>
                      <a:pt x="9311" y="2810"/>
                      <a:pt x="9335" y="2786"/>
                    </a:cubicBezTo>
                    <a:lnTo>
                      <a:pt x="9371" y="2762"/>
                    </a:lnTo>
                    <a:lnTo>
                      <a:pt x="7204" y="0"/>
                    </a:lnTo>
                    <a:close/>
                    <a:moveTo>
                      <a:pt x="7870" y="4131"/>
                    </a:moveTo>
                    <a:lnTo>
                      <a:pt x="7787" y="4191"/>
                    </a:lnTo>
                    <a:lnTo>
                      <a:pt x="8120" y="4703"/>
                    </a:lnTo>
                    <a:lnTo>
                      <a:pt x="8204" y="4655"/>
                    </a:lnTo>
                    <a:lnTo>
                      <a:pt x="7870" y="4131"/>
                    </a:lnTo>
                    <a:close/>
                    <a:moveTo>
                      <a:pt x="7513" y="4036"/>
                    </a:moveTo>
                    <a:lnTo>
                      <a:pt x="7418" y="4072"/>
                    </a:lnTo>
                    <a:lnTo>
                      <a:pt x="7787" y="4846"/>
                    </a:lnTo>
                    <a:lnTo>
                      <a:pt x="7870" y="4798"/>
                    </a:lnTo>
                    <a:lnTo>
                      <a:pt x="7513" y="4036"/>
                    </a:lnTo>
                    <a:close/>
                    <a:moveTo>
                      <a:pt x="5704" y="4167"/>
                    </a:moveTo>
                    <a:lnTo>
                      <a:pt x="5025" y="4882"/>
                    </a:lnTo>
                    <a:lnTo>
                      <a:pt x="5096" y="4941"/>
                    </a:lnTo>
                    <a:lnTo>
                      <a:pt x="5775" y="4239"/>
                    </a:lnTo>
                    <a:lnTo>
                      <a:pt x="5704" y="4167"/>
                    </a:lnTo>
                    <a:close/>
                    <a:moveTo>
                      <a:pt x="5823" y="4310"/>
                    </a:moveTo>
                    <a:lnTo>
                      <a:pt x="5453" y="4882"/>
                    </a:lnTo>
                    <a:lnTo>
                      <a:pt x="5537" y="4941"/>
                    </a:lnTo>
                    <a:lnTo>
                      <a:pt x="5906" y="4358"/>
                    </a:lnTo>
                    <a:lnTo>
                      <a:pt x="5823" y="4310"/>
                    </a:lnTo>
                    <a:close/>
                    <a:moveTo>
                      <a:pt x="7478" y="4489"/>
                    </a:moveTo>
                    <a:lnTo>
                      <a:pt x="7382" y="4524"/>
                    </a:lnTo>
                    <a:lnTo>
                      <a:pt x="7549" y="5013"/>
                    </a:lnTo>
                    <a:lnTo>
                      <a:pt x="7632" y="4989"/>
                    </a:lnTo>
                    <a:lnTo>
                      <a:pt x="7478" y="4489"/>
                    </a:lnTo>
                    <a:close/>
                    <a:moveTo>
                      <a:pt x="6680" y="4382"/>
                    </a:moveTo>
                    <a:lnTo>
                      <a:pt x="6680" y="5072"/>
                    </a:lnTo>
                    <a:lnTo>
                      <a:pt x="6775" y="5072"/>
                    </a:lnTo>
                    <a:lnTo>
                      <a:pt x="6775" y="4382"/>
                    </a:lnTo>
                    <a:close/>
                    <a:moveTo>
                      <a:pt x="6477" y="4203"/>
                    </a:moveTo>
                    <a:lnTo>
                      <a:pt x="6346" y="5286"/>
                    </a:lnTo>
                    <a:lnTo>
                      <a:pt x="6442" y="5298"/>
                    </a:lnTo>
                    <a:lnTo>
                      <a:pt x="6585" y="4215"/>
                    </a:lnTo>
                    <a:lnTo>
                      <a:pt x="6477" y="4203"/>
                    </a:lnTo>
                    <a:close/>
                    <a:moveTo>
                      <a:pt x="765" y="4437"/>
                    </a:moveTo>
                    <a:cubicBezTo>
                      <a:pt x="687" y="4437"/>
                      <a:pt x="606" y="4445"/>
                      <a:pt x="524" y="4465"/>
                    </a:cubicBezTo>
                    <a:cubicBezTo>
                      <a:pt x="298" y="4512"/>
                      <a:pt x="155" y="4608"/>
                      <a:pt x="96" y="4763"/>
                    </a:cubicBezTo>
                    <a:cubicBezTo>
                      <a:pt x="0" y="4989"/>
                      <a:pt x="143" y="5227"/>
                      <a:pt x="155" y="5239"/>
                    </a:cubicBezTo>
                    <a:lnTo>
                      <a:pt x="239" y="5191"/>
                    </a:lnTo>
                    <a:cubicBezTo>
                      <a:pt x="239" y="5179"/>
                      <a:pt x="108" y="4977"/>
                      <a:pt x="179" y="4798"/>
                    </a:cubicBezTo>
                    <a:cubicBezTo>
                      <a:pt x="227" y="4679"/>
                      <a:pt x="358" y="4596"/>
                      <a:pt x="548" y="4560"/>
                    </a:cubicBezTo>
                    <a:cubicBezTo>
                      <a:pt x="622" y="4542"/>
                      <a:pt x="695" y="4533"/>
                      <a:pt x="767" y="4533"/>
                    </a:cubicBezTo>
                    <a:cubicBezTo>
                      <a:pt x="1067" y="4533"/>
                      <a:pt x="1342" y="4676"/>
                      <a:pt x="1524" y="4810"/>
                    </a:cubicBezTo>
                    <a:cubicBezTo>
                      <a:pt x="1503" y="4807"/>
                      <a:pt x="1482" y="4806"/>
                      <a:pt x="1460" y="4806"/>
                    </a:cubicBezTo>
                    <a:cubicBezTo>
                      <a:pt x="1387" y="4806"/>
                      <a:pt x="1315" y="4824"/>
                      <a:pt x="1251" y="4870"/>
                    </a:cubicBezTo>
                    <a:cubicBezTo>
                      <a:pt x="1060" y="5036"/>
                      <a:pt x="1167" y="5263"/>
                      <a:pt x="1251" y="5370"/>
                    </a:cubicBezTo>
                    <a:lnTo>
                      <a:pt x="1334" y="5310"/>
                    </a:lnTo>
                    <a:cubicBezTo>
                      <a:pt x="1322" y="5298"/>
                      <a:pt x="1155" y="5084"/>
                      <a:pt x="1322" y="4953"/>
                    </a:cubicBezTo>
                    <a:cubicBezTo>
                      <a:pt x="1364" y="4917"/>
                      <a:pt x="1414" y="4904"/>
                      <a:pt x="1465" y="4904"/>
                    </a:cubicBezTo>
                    <a:cubicBezTo>
                      <a:pt x="1619" y="4904"/>
                      <a:pt x="1786" y="5024"/>
                      <a:pt x="1786" y="5024"/>
                    </a:cubicBezTo>
                    <a:lnTo>
                      <a:pt x="1858" y="4953"/>
                    </a:lnTo>
                    <a:cubicBezTo>
                      <a:pt x="1837" y="4932"/>
                      <a:pt x="1360" y="4437"/>
                      <a:pt x="765" y="4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25;p75">
                <a:extLst>
                  <a:ext uri="{FF2B5EF4-FFF2-40B4-BE49-F238E27FC236}">
                    <a16:creationId xmlns:a16="http://schemas.microsoft.com/office/drawing/2014/main" id="{988CDAB3-1B4E-EAB1-4277-97CE5725E050}"/>
                  </a:ext>
                </a:extLst>
              </p:cNvPr>
              <p:cNvSpPr/>
              <p:nvPr/>
            </p:nvSpPr>
            <p:spPr>
              <a:xfrm>
                <a:off x="3815050" y="7674850"/>
                <a:ext cx="147075" cy="160500"/>
              </a:xfrm>
              <a:custGeom>
                <a:avLst/>
                <a:gdLst/>
                <a:ahLst/>
                <a:cxnLst/>
                <a:rect l="l" t="t" r="r" b="b"/>
                <a:pathLst>
                  <a:path w="5883" h="6420" extrusionOk="0">
                    <a:moveTo>
                      <a:pt x="5212" y="0"/>
                    </a:moveTo>
                    <a:cubicBezTo>
                      <a:pt x="4370" y="0"/>
                      <a:pt x="2386" y="912"/>
                      <a:pt x="1858" y="1157"/>
                    </a:cubicBezTo>
                    <a:cubicBezTo>
                      <a:pt x="1751" y="859"/>
                      <a:pt x="1655" y="621"/>
                      <a:pt x="1655" y="621"/>
                    </a:cubicBezTo>
                    <a:lnTo>
                      <a:pt x="500" y="1348"/>
                    </a:lnTo>
                    <a:lnTo>
                      <a:pt x="1096" y="2181"/>
                    </a:lnTo>
                    <a:lnTo>
                      <a:pt x="0" y="4955"/>
                    </a:lnTo>
                    <a:lnTo>
                      <a:pt x="286" y="6420"/>
                    </a:lnTo>
                    <a:lnTo>
                      <a:pt x="1846" y="3336"/>
                    </a:lnTo>
                    <a:cubicBezTo>
                      <a:pt x="1846" y="3336"/>
                      <a:pt x="2048" y="3538"/>
                      <a:pt x="2369" y="3538"/>
                    </a:cubicBezTo>
                    <a:cubicBezTo>
                      <a:pt x="2495" y="3538"/>
                      <a:pt x="2640" y="3507"/>
                      <a:pt x="2798" y="3419"/>
                    </a:cubicBezTo>
                    <a:cubicBezTo>
                      <a:pt x="3346" y="3110"/>
                      <a:pt x="3120" y="1776"/>
                      <a:pt x="2298" y="1324"/>
                    </a:cubicBezTo>
                    <a:cubicBezTo>
                      <a:pt x="2298" y="1324"/>
                      <a:pt x="5882" y="788"/>
                      <a:pt x="5573" y="145"/>
                    </a:cubicBezTo>
                    <a:cubicBezTo>
                      <a:pt x="5524" y="43"/>
                      <a:pt x="5395" y="0"/>
                      <a:pt x="5212" y="0"/>
                    </a:cubicBez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26;p75">
                <a:extLst>
                  <a:ext uri="{FF2B5EF4-FFF2-40B4-BE49-F238E27FC236}">
                    <a16:creationId xmlns:a16="http://schemas.microsoft.com/office/drawing/2014/main" id="{EBEC6241-D4A3-A952-309F-94553F1ED004}"/>
                  </a:ext>
                </a:extLst>
              </p:cNvPr>
              <p:cNvSpPr/>
              <p:nvPr/>
            </p:nvSpPr>
            <p:spPr>
              <a:xfrm>
                <a:off x="3813850" y="7688575"/>
                <a:ext cx="78625" cy="110750"/>
              </a:xfrm>
              <a:custGeom>
                <a:avLst/>
                <a:gdLst/>
                <a:ahLst/>
                <a:cxnLst/>
                <a:rect l="l" t="t" r="r" b="b"/>
                <a:pathLst>
                  <a:path w="3145" h="4430" extrusionOk="0">
                    <a:moveTo>
                      <a:pt x="1727" y="1"/>
                    </a:moveTo>
                    <a:lnTo>
                      <a:pt x="477" y="787"/>
                    </a:lnTo>
                    <a:lnTo>
                      <a:pt x="1096" y="1644"/>
                    </a:lnTo>
                    <a:lnTo>
                      <a:pt x="1" y="4394"/>
                    </a:lnTo>
                    <a:lnTo>
                      <a:pt x="96" y="4430"/>
                    </a:lnTo>
                    <a:lnTo>
                      <a:pt x="1203" y="1632"/>
                    </a:lnTo>
                    <a:lnTo>
                      <a:pt x="608" y="810"/>
                    </a:lnTo>
                    <a:lnTo>
                      <a:pt x="1680" y="144"/>
                    </a:lnTo>
                    <a:cubicBezTo>
                      <a:pt x="1870" y="584"/>
                      <a:pt x="2239" y="1620"/>
                      <a:pt x="1977" y="1822"/>
                    </a:cubicBezTo>
                    <a:cubicBezTo>
                      <a:pt x="1956" y="1844"/>
                      <a:pt x="1934" y="1848"/>
                      <a:pt x="1918" y="1848"/>
                    </a:cubicBezTo>
                    <a:cubicBezTo>
                      <a:pt x="1907" y="1848"/>
                      <a:pt x="1899" y="1846"/>
                      <a:pt x="1894" y="1846"/>
                    </a:cubicBezTo>
                    <a:cubicBezTo>
                      <a:pt x="1715" y="1775"/>
                      <a:pt x="1561" y="1084"/>
                      <a:pt x="1501" y="668"/>
                    </a:cubicBezTo>
                    <a:lnTo>
                      <a:pt x="1406" y="679"/>
                    </a:lnTo>
                    <a:cubicBezTo>
                      <a:pt x="1418" y="799"/>
                      <a:pt x="1561" y="1811"/>
                      <a:pt x="1858" y="1930"/>
                    </a:cubicBezTo>
                    <a:cubicBezTo>
                      <a:pt x="1858" y="1942"/>
                      <a:pt x="1870" y="1942"/>
                      <a:pt x="1882" y="1942"/>
                    </a:cubicBezTo>
                    <a:lnTo>
                      <a:pt x="1846" y="2787"/>
                    </a:lnTo>
                    <a:lnTo>
                      <a:pt x="1942" y="2787"/>
                    </a:lnTo>
                    <a:lnTo>
                      <a:pt x="1965" y="2287"/>
                    </a:lnTo>
                    <a:lnTo>
                      <a:pt x="3144" y="2334"/>
                    </a:lnTo>
                    <a:lnTo>
                      <a:pt x="3144" y="2227"/>
                    </a:lnTo>
                    <a:lnTo>
                      <a:pt x="1965" y="2192"/>
                    </a:lnTo>
                    <a:lnTo>
                      <a:pt x="1977" y="1930"/>
                    </a:lnTo>
                    <a:cubicBezTo>
                      <a:pt x="2001" y="1930"/>
                      <a:pt x="2025" y="1918"/>
                      <a:pt x="2037" y="1894"/>
                    </a:cubicBezTo>
                    <a:cubicBezTo>
                      <a:pt x="2132" y="1822"/>
                      <a:pt x="2168" y="1692"/>
                      <a:pt x="2168" y="1525"/>
                    </a:cubicBezTo>
                    <a:lnTo>
                      <a:pt x="2942" y="1465"/>
                    </a:lnTo>
                    <a:lnTo>
                      <a:pt x="2942" y="1358"/>
                    </a:lnTo>
                    <a:lnTo>
                      <a:pt x="2156" y="1430"/>
                    </a:lnTo>
                    <a:cubicBezTo>
                      <a:pt x="2120" y="906"/>
                      <a:pt x="1799" y="168"/>
                      <a:pt x="1751" y="48"/>
                    </a:cubicBezTo>
                    <a:lnTo>
                      <a:pt x="1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27;p75">
                <a:extLst>
                  <a:ext uri="{FF2B5EF4-FFF2-40B4-BE49-F238E27FC236}">
                    <a16:creationId xmlns:a16="http://schemas.microsoft.com/office/drawing/2014/main" id="{BF3CF8EB-72A3-310A-3BEC-15352CB9F7EB}"/>
                  </a:ext>
                </a:extLst>
              </p:cNvPr>
              <p:cNvSpPr/>
              <p:nvPr/>
            </p:nvSpPr>
            <p:spPr>
              <a:xfrm>
                <a:off x="3737650" y="7713000"/>
                <a:ext cx="73250" cy="122350"/>
              </a:xfrm>
              <a:custGeom>
                <a:avLst/>
                <a:gdLst/>
                <a:ahLst/>
                <a:cxnLst/>
                <a:rect l="l" t="t" r="r" b="b"/>
                <a:pathLst>
                  <a:path w="2930" h="4894" extrusionOk="0">
                    <a:moveTo>
                      <a:pt x="751" y="0"/>
                    </a:moveTo>
                    <a:cubicBezTo>
                      <a:pt x="1" y="631"/>
                      <a:pt x="156" y="1215"/>
                      <a:pt x="679" y="1631"/>
                    </a:cubicBezTo>
                    <a:cubicBezTo>
                      <a:pt x="1561" y="3834"/>
                      <a:pt x="2930" y="4894"/>
                      <a:pt x="2930" y="4894"/>
                    </a:cubicBezTo>
                    <a:lnTo>
                      <a:pt x="2858" y="3322"/>
                    </a:lnTo>
                    <a:lnTo>
                      <a:pt x="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28;p75">
                <a:extLst>
                  <a:ext uri="{FF2B5EF4-FFF2-40B4-BE49-F238E27FC236}">
                    <a16:creationId xmlns:a16="http://schemas.microsoft.com/office/drawing/2014/main" id="{322BFECF-04E0-0013-05E3-BBBF0DD8002D}"/>
                  </a:ext>
                </a:extLst>
              </p:cNvPr>
              <p:cNvSpPr/>
              <p:nvPr/>
            </p:nvSpPr>
            <p:spPr>
              <a:xfrm>
                <a:off x="3802250" y="7788300"/>
                <a:ext cx="31575" cy="54025"/>
              </a:xfrm>
              <a:custGeom>
                <a:avLst/>
                <a:gdLst/>
                <a:ahLst/>
                <a:cxnLst/>
                <a:rect l="l" t="t" r="r" b="b"/>
                <a:pathLst>
                  <a:path w="1263" h="2161" extrusionOk="0">
                    <a:moveTo>
                      <a:pt x="215" y="0"/>
                    </a:moveTo>
                    <a:lnTo>
                      <a:pt x="0" y="1822"/>
                    </a:lnTo>
                    <a:cubicBezTo>
                      <a:pt x="0" y="1822"/>
                      <a:pt x="126" y="2160"/>
                      <a:pt x="448" y="2160"/>
                    </a:cubicBezTo>
                    <a:cubicBezTo>
                      <a:pt x="643" y="2160"/>
                      <a:pt x="909" y="2038"/>
                      <a:pt x="1263" y="1643"/>
                    </a:cubicBezTo>
                    <a:lnTo>
                      <a:pt x="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29;p75">
                <a:extLst>
                  <a:ext uri="{FF2B5EF4-FFF2-40B4-BE49-F238E27FC236}">
                    <a16:creationId xmlns:a16="http://schemas.microsoft.com/office/drawing/2014/main" id="{20A927C4-7FB2-0D99-BCD9-575EDFA608A7}"/>
                  </a:ext>
                </a:extLst>
              </p:cNvPr>
              <p:cNvSpPr/>
              <p:nvPr/>
            </p:nvSpPr>
            <p:spPr>
              <a:xfrm>
                <a:off x="3539425" y="7651025"/>
                <a:ext cx="172075" cy="45925"/>
              </a:xfrm>
              <a:custGeom>
                <a:avLst/>
                <a:gdLst/>
                <a:ahLst/>
                <a:cxnLst/>
                <a:rect l="l" t="t" r="r" b="b"/>
                <a:pathLst>
                  <a:path w="6883" h="1837" extrusionOk="0">
                    <a:moveTo>
                      <a:pt x="2825" y="1"/>
                    </a:moveTo>
                    <a:cubicBezTo>
                      <a:pt x="1973" y="1"/>
                      <a:pt x="1024" y="152"/>
                      <a:pt x="0" y="550"/>
                    </a:cubicBezTo>
                    <a:lnTo>
                      <a:pt x="667" y="1503"/>
                    </a:lnTo>
                    <a:lnTo>
                      <a:pt x="6430" y="1836"/>
                    </a:lnTo>
                    <a:lnTo>
                      <a:pt x="6882" y="1670"/>
                    </a:lnTo>
                    <a:lnTo>
                      <a:pt x="6882" y="1253"/>
                    </a:lnTo>
                    <a:cubicBezTo>
                      <a:pt x="6219" y="797"/>
                      <a:pt x="4777" y="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30;p75">
                <a:extLst>
                  <a:ext uri="{FF2B5EF4-FFF2-40B4-BE49-F238E27FC236}">
                    <a16:creationId xmlns:a16="http://schemas.microsoft.com/office/drawing/2014/main" id="{9C6DFDD2-C990-A7F9-6735-7BF014A3C3DA}"/>
                  </a:ext>
                </a:extLst>
              </p:cNvPr>
              <p:cNvSpPr/>
              <p:nvPr/>
            </p:nvSpPr>
            <p:spPr>
              <a:xfrm>
                <a:off x="3717725" y="7664775"/>
                <a:ext cx="49725" cy="82175"/>
              </a:xfrm>
              <a:custGeom>
                <a:avLst/>
                <a:gdLst/>
                <a:ahLst/>
                <a:cxnLst/>
                <a:rect l="l" t="t" r="r" b="b"/>
                <a:pathLst>
                  <a:path w="1989" h="3287" extrusionOk="0">
                    <a:moveTo>
                      <a:pt x="83" y="0"/>
                    </a:moveTo>
                    <a:lnTo>
                      <a:pt x="155" y="1012"/>
                    </a:lnTo>
                    <a:cubicBezTo>
                      <a:pt x="155" y="1012"/>
                      <a:pt x="95" y="965"/>
                      <a:pt x="0" y="893"/>
                    </a:cubicBezTo>
                    <a:lnTo>
                      <a:pt x="0" y="3286"/>
                    </a:lnTo>
                    <a:lnTo>
                      <a:pt x="1357" y="1620"/>
                    </a:lnTo>
                    <a:lnTo>
                      <a:pt x="1988" y="786"/>
                    </a:lnTo>
                    <a:lnTo>
                      <a:pt x="1298" y="381"/>
                    </a:lnTo>
                    <a:lnTo>
                      <a:pt x="774" y="1084"/>
                    </a:lnTo>
                    <a:lnTo>
                      <a:pt x="798" y="262"/>
                    </a:lnTo>
                    <a:lnTo>
                      <a:pt x="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1;p75">
                <a:extLst>
                  <a:ext uri="{FF2B5EF4-FFF2-40B4-BE49-F238E27FC236}">
                    <a16:creationId xmlns:a16="http://schemas.microsoft.com/office/drawing/2014/main" id="{138E8415-9041-BBA8-F94F-DA115276DEE3}"/>
                  </a:ext>
                </a:extLst>
              </p:cNvPr>
              <p:cNvSpPr/>
              <p:nvPr/>
            </p:nvSpPr>
            <p:spPr>
              <a:xfrm>
                <a:off x="3720700" y="7672500"/>
                <a:ext cx="30375" cy="31575"/>
              </a:xfrm>
              <a:custGeom>
                <a:avLst/>
                <a:gdLst/>
                <a:ahLst/>
                <a:cxnLst/>
                <a:rect l="l" t="t" r="r" b="b"/>
                <a:pathLst>
                  <a:path w="1215" h="1263" extrusionOk="0">
                    <a:moveTo>
                      <a:pt x="560" y="1"/>
                    </a:moveTo>
                    <a:lnTo>
                      <a:pt x="298" y="858"/>
                    </a:lnTo>
                    <a:lnTo>
                      <a:pt x="60" y="668"/>
                    </a:lnTo>
                    <a:lnTo>
                      <a:pt x="0" y="739"/>
                    </a:lnTo>
                    <a:lnTo>
                      <a:pt x="345" y="1025"/>
                    </a:lnTo>
                    <a:lnTo>
                      <a:pt x="655" y="37"/>
                    </a:lnTo>
                    <a:lnTo>
                      <a:pt x="560" y="1"/>
                    </a:lnTo>
                    <a:close/>
                    <a:moveTo>
                      <a:pt x="1096" y="203"/>
                    </a:moveTo>
                    <a:lnTo>
                      <a:pt x="738" y="1227"/>
                    </a:lnTo>
                    <a:lnTo>
                      <a:pt x="1215" y="1263"/>
                    </a:lnTo>
                    <a:lnTo>
                      <a:pt x="1215" y="1168"/>
                    </a:lnTo>
                    <a:lnTo>
                      <a:pt x="869" y="1144"/>
                    </a:lnTo>
                    <a:lnTo>
                      <a:pt x="1191" y="239"/>
                    </a:lnTo>
                    <a:lnTo>
                      <a:pt x="1096" y="203"/>
                    </a:lnTo>
                    <a:close/>
                  </a:path>
                </a:pathLst>
              </a:custGeom>
              <a:solidFill>
                <a:srgbClr val="003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32;p75">
                <a:extLst>
                  <a:ext uri="{FF2B5EF4-FFF2-40B4-BE49-F238E27FC236}">
                    <a16:creationId xmlns:a16="http://schemas.microsoft.com/office/drawing/2014/main" id="{F58CC852-A00C-48EF-317D-3FF70F1A2C3F}"/>
                  </a:ext>
                </a:extLst>
              </p:cNvPr>
              <p:cNvSpPr/>
              <p:nvPr/>
            </p:nvSpPr>
            <p:spPr>
              <a:xfrm>
                <a:off x="3633475" y="7682325"/>
                <a:ext cx="141125" cy="177550"/>
              </a:xfrm>
              <a:custGeom>
                <a:avLst/>
                <a:gdLst/>
                <a:ahLst/>
                <a:cxnLst/>
                <a:rect l="l" t="t" r="r" b="b"/>
                <a:pathLst>
                  <a:path w="5645" h="7102" extrusionOk="0">
                    <a:moveTo>
                      <a:pt x="3120" y="1"/>
                    </a:moveTo>
                    <a:lnTo>
                      <a:pt x="2668" y="584"/>
                    </a:lnTo>
                    <a:lnTo>
                      <a:pt x="1" y="4061"/>
                    </a:lnTo>
                    <a:cubicBezTo>
                      <a:pt x="1" y="4061"/>
                      <a:pt x="1264" y="7101"/>
                      <a:pt x="3663" y="7101"/>
                    </a:cubicBezTo>
                    <a:cubicBezTo>
                      <a:pt x="4255" y="7101"/>
                      <a:pt x="4916" y="6916"/>
                      <a:pt x="5644" y="6454"/>
                    </a:cubicBezTo>
                    <a:cubicBezTo>
                      <a:pt x="5644" y="6454"/>
                      <a:pt x="5025" y="4489"/>
                      <a:pt x="4846" y="2858"/>
                    </a:cubicBezTo>
                    <a:cubicBezTo>
                      <a:pt x="4775" y="2215"/>
                      <a:pt x="4775" y="1620"/>
                      <a:pt x="4918" y="1227"/>
                    </a:cubicBezTo>
                    <a:lnTo>
                      <a:pt x="4727" y="918"/>
                    </a:lnTo>
                    <a:lnTo>
                      <a:pt x="3668" y="1513"/>
                    </a:lnTo>
                    <a:lnTo>
                      <a:pt x="3370" y="191"/>
                    </a:lnTo>
                    <a:cubicBezTo>
                      <a:pt x="3299" y="132"/>
                      <a:pt x="3215" y="72"/>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33;p75">
                <a:extLst>
                  <a:ext uri="{FF2B5EF4-FFF2-40B4-BE49-F238E27FC236}">
                    <a16:creationId xmlns:a16="http://schemas.microsoft.com/office/drawing/2014/main" id="{3C0A5152-63FF-7CE8-69D9-0409A624688F}"/>
                  </a:ext>
                </a:extLst>
              </p:cNvPr>
              <p:cNvSpPr/>
              <p:nvPr/>
            </p:nvSpPr>
            <p:spPr>
              <a:xfrm>
                <a:off x="3647175" y="7685000"/>
                <a:ext cx="118475" cy="139050"/>
              </a:xfrm>
              <a:custGeom>
                <a:avLst/>
                <a:gdLst/>
                <a:ahLst/>
                <a:cxnLst/>
                <a:rect l="l" t="t" r="r" b="b"/>
                <a:pathLst>
                  <a:path w="4739" h="5562" extrusionOk="0">
                    <a:moveTo>
                      <a:pt x="2715" y="1"/>
                    </a:moveTo>
                    <a:lnTo>
                      <a:pt x="2620" y="25"/>
                    </a:lnTo>
                    <a:lnTo>
                      <a:pt x="3024" y="1739"/>
                    </a:lnTo>
                    <a:lnTo>
                      <a:pt x="4263" y="953"/>
                    </a:lnTo>
                    <a:lnTo>
                      <a:pt x="4215" y="870"/>
                    </a:lnTo>
                    <a:lnTo>
                      <a:pt x="3084" y="1584"/>
                    </a:lnTo>
                    <a:lnTo>
                      <a:pt x="2715" y="1"/>
                    </a:lnTo>
                    <a:close/>
                    <a:moveTo>
                      <a:pt x="1108" y="2037"/>
                    </a:moveTo>
                    <a:lnTo>
                      <a:pt x="1072" y="2120"/>
                    </a:lnTo>
                    <a:lnTo>
                      <a:pt x="4310" y="3394"/>
                    </a:lnTo>
                    <a:lnTo>
                      <a:pt x="4346" y="3299"/>
                    </a:lnTo>
                    <a:lnTo>
                      <a:pt x="1108" y="2037"/>
                    </a:lnTo>
                    <a:close/>
                    <a:moveTo>
                      <a:pt x="1477" y="2549"/>
                    </a:moveTo>
                    <a:lnTo>
                      <a:pt x="1631" y="3299"/>
                    </a:lnTo>
                    <a:lnTo>
                      <a:pt x="1012" y="3656"/>
                    </a:lnTo>
                    <a:lnTo>
                      <a:pt x="929" y="2823"/>
                    </a:lnTo>
                    <a:lnTo>
                      <a:pt x="1477" y="2549"/>
                    </a:lnTo>
                    <a:close/>
                    <a:moveTo>
                      <a:pt x="2501" y="2918"/>
                    </a:moveTo>
                    <a:lnTo>
                      <a:pt x="2632" y="3656"/>
                    </a:lnTo>
                    <a:lnTo>
                      <a:pt x="1893" y="4061"/>
                    </a:lnTo>
                    <a:lnTo>
                      <a:pt x="1739" y="3347"/>
                    </a:lnTo>
                    <a:lnTo>
                      <a:pt x="2501" y="2918"/>
                    </a:lnTo>
                    <a:close/>
                    <a:moveTo>
                      <a:pt x="3394" y="3347"/>
                    </a:moveTo>
                    <a:lnTo>
                      <a:pt x="3608" y="3978"/>
                    </a:lnTo>
                    <a:lnTo>
                      <a:pt x="2882" y="4502"/>
                    </a:lnTo>
                    <a:lnTo>
                      <a:pt x="2739" y="3704"/>
                    </a:lnTo>
                    <a:lnTo>
                      <a:pt x="3394" y="3347"/>
                    </a:lnTo>
                    <a:close/>
                    <a:moveTo>
                      <a:pt x="774" y="2311"/>
                    </a:moveTo>
                    <a:lnTo>
                      <a:pt x="822" y="2763"/>
                    </a:lnTo>
                    <a:lnTo>
                      <a:pt x="131" y="3085"/>
                    </a:lnTo>
                    <a:lnTo>
                      <a:pt x="179" y="3180"/>
                    </a:lnTo>
                    <a:lnTo>
                      <a:pt x="834" y="2858"/>
                    </a:lnTo>
                    <a:lnTo>
                      <a:pt x="926" y="3782"/>
                    </a:lnTo>
                    <a:lnTo>
                      <a:pt x="926" y="3782"/>
                    </a:lnTo>
                    <a:lnTo>
                      <a:pt x="957" y="3796"/>
                    </a:lnTo>
                    <a:lnTo>
                      <a:pt x="957" y="3796"/>
                    </a:lnTo>
                    <a:lnTo>
                      <a:pt x="1655" y="3406"/>
                    </a:lnTo>
                    <a:lnTo>
                      <a:pt x="1816" y="4175"/>
                    </a:lnTo>
                    <a:lnTo>
                      <a:pt x="1816" y="4175"/>
                    </a:lnTo>
                    <a:lnTo>
                      <a:pt x="1849" y="4190"/>
                    </a:lnTo>
                    <a:lnTo>
                      <a:pt x="1849" y="4190"/>
                    </a:lnTo>
                    <a:lnTo>
                      <a:pt x="2643" y="3763"/>
                    </a:lnTo>
                    <a:lnTo>
                      <a:pt x="2797" y="4608"/>
                    </a:lnTo>
                    <a:lnTo>
                      <a:pt x="2797" y="4608"/>
                    </a:lnTo>
                    <a:lnTo>
                      <a:pt x="2867" y="4639"/>
                    </a:lnTo>
                    <a:lnTo>
                      <a:pt x="2867" y="4639"/>
                    </a:lnTo>
                    <a:lnTo>
                      <a:pt x="3644" y="4085"/>
                    </a:lnTo>
                    <a:lnTo>
                      <a:pt x="3917" y="4930"/>
                    </a:lnTo>
                    <a:lnTo>
                      <a:pt x="4572" y="4478"/>
                    </a:lnTo>
                    <a:lnTo>
                      <a:pt x="4513" y="4394"/>
                    </a:lnTo>
                    <a:lnTo>
                      <a:pt x="3977" y="4775"/>
                    </a:lnTo>
                    <a:lnTo>
                      <a:pt x="3727" y="4025"/>
                    </a:lnTo>
                    <a:lnTo>
                      <a:pt x="4358" y="3561"/>
                    </a:lnTo>
                    <a:lnTo>
                      <a:pt x="4298" y="3489"/>
                    </a:lnTo>
                    <a:lnTo>
                      <a:pt x="3691" y="3918"/>
                    </a:lnTo>
                    <a:lnTo>
                      <a:pt x="3453" y="3204"/>
                    </a:lnTo>
                    <a:lnTo>
                      <a:pt x="2727" y="3609"/>
                    </a:lnTo>
                    <a:lnTo>
                      <a:pt x="2572" y="2763"/>
                    </a:lnTo>
                    <a:lnTo>
                      <a:pt x="1727" y="3251"/>
                    </a:lnTo>
                    <a:lnTo>
                      <a:pt x="1548" y="2406"/>
                    </a:lnTo>
                    <a:lnTo>
                      <a:pt x="917" y="2716"/>
                    </a:lnTo>
                    <a:lnTo>
                      <a:pt x="869" y="2311"/>
                    </a:lnTo>
                    <a:close/>
                    <a:moveTo>
                      <a:pt x="48" y="3394"/>
                    </a:moveTo>
                    <a:lnTo>
                      <a:pt x="0" y="3489"/>
                    </a:lnTo>
                    <a:lnTo>
                      <a:pt x="4703" y="5561"/>
                    </a:lnTo>
                    <a:lnTo>
                      <a:pt x="4739" y="5466"/>
                    </a:lnTo>
                    <a:lnTo>
                      <a:pt x="2867" y="4639"/>
                    </a:lnTo>
                    <a:lnTo>
                      <a:pt x="2867" y="4639"/>
                    </a:lnTo>
                    <a:lnTo>
                      <a:pt x="2810" y="4680"/>
                    </a:lnTo>
                    <a:lnTo>
                      <a:pt x="2797" y="4608"/>
                    </a:lnTo>
                    <a:lnTo>
                      <a:pt x="2797" y="4608"/>
                    </a:lnTo>
                    <a:lnTo>
                      <a:pt x="1849" y="4190"/>
                    </a:lnTo>
                    <a:lnTo>
                      <a:pt x="1849" y="4190"/>
                    </a:lnTo>
                    <a:lnTo>
                      <a:pt x="1822" y="4204"/>
                    </a:lnTo>
                    <a:lnTo>
                      <a:pt x="1816" y="4175"/>
                    </a:lnTo>
                    <a:lnTo>
                      <a:pt x="1816" y="4175"/>
                    </a:lnTo>
                    <a:lnTo>
                      <a:pt x="957" y="3796"/>
                    </a:lnTo>
                    <a:lnTo>
                      <a:pt x="957" y="3796"/>
                    </a:lnTo>
                    <a:lnTo>
                      <a:pt x="929" y="3811"/>
                    </a:lnTo>
                    <a:lnTo>
                      <a:pt x="926" y="3782"/>
                    </a:lnTo>
                    <a:lnTo>
                      <a:pt x="926" y="3782"/>
                    </a:lnTo>
                    <a:lnTo>
                      <a:pt x="48" y="339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34;p75">
                <a:extLst>
                  <a:ext uri="{FF2B5EF4-FFF2-40B4-BE49-F238E27FC236}">
                    <a16:creationId xmlns:a16="http://schemas.microsoft.com/office/drawing/2014/main" id="{2743225B-6C8A-6F04-C6B3-3934ADA97708}"/>
                  </a:ext>
                </a:extLst>
              </p:cNvPr>
              <p:cNvSpPr/>
              <p:nvPr/>
            </p:nvSpPr>
            <p:spPr>
              <a:xfrm>
                <a:off x="3543875" y="7692750"/>
                <a:ext cx="109575" cy="157325"/>
              </a:xfrm>
              <a:custGeom>
                <a:avLst/>
                <a:gdLst/>
                <a:ahLst/>
                <a:cxnLst/>
                <a:rect l="l" t="t" r="r" b="b"/>
                <a:pathLst>
                  <a:path w="4383" h="6293" extrusionOk="0">
                    <a:moveTo>
                      <a:pt x="1" y="1"/>
                    </a:moveTo>
                    <a:lnTo>
                      <a:pt x="3108" y="4287"/>
                    </a:lnTo>
                    <a:cubicBezTo>
                      <a:pt x="2715" y="4418"/>
                      <a:pt x="2477" y="4692"/>
                      <a:pt x="2358" y="4965"/>
                    </a:cubicBezTo>
                    <a:lnTo>
                      <a:pt x="1477" y="4203"/>
                    </a:lnTo>
                    <a:lnTo>
                      <a:pt x="703" y="5465"/>
                    </a:lnTo>
                    <a:cubicBezTo>
                      <a:pt x="1308" y="6062"/>
                      <a:pt x="1826" y="6293"/>
                      <a:pt x="2267" y="6293"/>
                    </a:cubicBezTo>
                    <a:cubicBezTo>
                      <a:pt x="3788" y="6293"/>
                      <a:pt x="4382" y="3537"/>
                      <a:pt x="4382" y="3537"/>
                    </a:cubicBezTo>
                    <a:lnTo>
                      <a:pt x="1203" y="72"/>
                    </a:lnTo>
                    <a:lnTo>
                      <a:pt x="1" y="1"/>
                    </a:lnTo>
                    <a:close/>
                  </a:path>
                </a:pathLst>
              </a:custGeom>
              <a:solidFill>
                <a:srgbClr val="805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35;p75">
                <a:extLst>
                  <a:ext uri="{FF2B5EF4-FFF2-40B4-BE49-F238E27FC236}">
                    <a16:creationId xmlns:a16="http://schemas.microsoft.com/office/drawing/2014/main" id="{660213DF-7882-F95C-6087-88AE18612BC0}"/>
                  </a:ext>
                </a:extLst>
              </p:cNvPr>
              <p:cNvSpPr/>
              <p:nvPr/>
            </p:nvSpPr>
            <p:spPr>
              <a:xfrm>
                <a:off x="3564425" y="7798725"/>
                <a:ext cx="57475" cy="44675"/>
              </a:xfrm>
              <a:custGeom>
                <a:avLst/>
                <a:gdLst/>
                <a:ahLst/>
                <a:cxnLst/>
                <a:rect l="l" t="t" r="r" b="b"/>
                <a:pathLst>
                  <a:path w="2299" h="1787" extrusionOk="0">
                    <a:moveTo>
                      <a:pt x="2274" y="0"/>
                    </a:moveTo>
                    <a:cubicBezTo>
                      <a:pt x="1822" y="167"/>
                      <a:pt x="1560" y="536"/>
                      <a:pt x="1417" y="881"/>
                    </a:cubicBezTo>
                    <a:lnTo>
                      <a:pt x="512" y="214"/>
                    </a:lnTo>
                    <a:lnTo>
                      <a:pt x="453" y="286"/>
                    </a:lnTo>
                    <a:lnTo>
                      <a:pt x="1381" y="976"/>
                    </a:lnTo>
                    <a:cubicBezTo>
                      <a:pt x="1346" y="1060"/>
                      <a:pt x="1322" y="1143"/>
                      <a:pt x="1310" y="1215"/>
                    </a:cubicBezTo>
                    <a:lnTo>
                      <a:pt x="274" y="595"/>
                    </a:lnTo>
                    <a:lnTo>
                      <a:pt x="215" y="679"/>
                    </a:lnTo>
                    <a:lnTo>
                      <a:pt x="1286" y="1322"/>
                    </a:lnTo>
                    <a:cubicBezTo>
                      <a:pt x="1251" y="1441"/>
                      <a:pt x="1239" y="1560"/>
                      <a:pt x="1227" y="1619"/>
                    </a:cubicBezTo>
                    <a:lnTo>
                      <a:pt x="48" y="941"/>
                    </a:lnTo>
                    <a:lnTo>
                      <a:pt x="0" y="1024"/>
                    </a:lnTo>
                    <a:lnTo>
                      <a:pt x="1322" y="1786"/>
                    </a:lnTo>
                    <a:lnTo>
                      <a:pt x="1322" y="1703"/>
                    </a:lnTo>
                    <a:cubicBezTo>
                      <a:pt x="1322" y="1691"/>
                      <a:pt x="1381" y="441"/>
                      <a:pt x="2298" y="95"/>
                    </a:cubicBezTo>
                    <a:lnTo>
                      <a:pt x="2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36;p75">
                <a:extLst>
                  <a:ext uri="{FF2B5EF4-FFF2-40B4-BE49-F238E27FC236}">
                    <a16:creationId xmlns:a16="http://schemas.microsoft.com/office/drawing/2014/main" id="{CA1F0DEF-DB5B-F356-3B4E-A03E18BFD3B2}"/>
                  </a:ext>
                </a:extLst>
              </p:cNvPr>
              <p:cNvSpPr/>
              <p:nvPr/>
            </p:nvSpPr>
            <p:spPr>
              <a:xfrm>
                <a:off x="3527525" y="7662100"/>
                <a:ext cx="57450" cy="38425"/>
              </a:xfrm>
              <a:custGeom>
                <a:avLst/>
                <a:gdLst/>
                <a:ahLst/>
                <a:cxnLst/>
                <a:rect l="l" t="t" r="r" b="b"/>
                <a:pathLst>
                  <a:path w="2298" h="1537" extrusionOk="0">
                    <a:moveTo>
                      <a:pt x="476" y="0"/>
                    </a:moveTo>
                    <a:lnTo>
                      <a:pt x="476" y="0"/>
                    </a:lnTo>
                    <a:cubicBezTo>
                      <a:pt x="476" y="0"/>
                      <a:pt x="0" y="84"/>
                      <a:pt x="595" y="1536"/>
                    </a:cubicBezTo>
                    <a:lnTo>
                      <a:pt x="2238" y="1536"/>
                    </a:lnTo>
                    <a:lnTo>
                      <a:pt x="2298" y="1227"/>
                    </a:lnTo>
                    <a:lnTo>
                      <a:pt x="4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37;p75">
                <a:extLst>
                  <a:ext uri="{FF2B5EF4-FFF2-40B4-BE49-F238E27FC236}">
                    <a16:creationId xmlns:a16="http://schemas.microsoft.com/office/drawing/2014/main" id="{911195C5-4656-1514-48FF-F5725E899E6C}"/>
                  </a:ext>
                </a:extLst>
              </p:cNvPr>
              <p:cNvSpPr/>
              <p:nvPr/>
            </p:nvSpPr>
            <p:spPr>
              <a:xfrm>
                <a:off x="3758800" y="7487250"/>
                <a:ext cx="34250" cy="23650"/>
              </a:xfrm>
              <a:custGeom>
                <a:avLst/>
                <a:gdLst/>
                <a:ahLst/>
                <a:cxnLst/>
                <a:rect l="l" t="t" r="r" b="b"/>
                <a:pathLst>
                  <a:path w="1370" h="946" extrusionOk="0">
                    <a:moveTo>
                      <a:pt x="765" y="1"/>
                    </a:moveTo>
                    <a:cubicBezTo>
                      <a:pt x="460" y="1"/>
                      <a:pt x="129" y="192"/>
                      <a:pt x="0" y="946"/>
                    </a:cubicBezTo>
                    <a:lnTo>
                      <a:pt x="1369" y="208"/>
                    </a:lnTo>
                    <a:cubicBezTo>
                      <a:pt x="1369" y="208"/>
                      <a:pt x="1082" y="1"/>
                      <a:pt x="765" y="1"/>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38;p75">
                <a:extLst>
                  <a:ext uri="{FF2B5EF4-FFF2-40B4-BE49-F238E27FC236}">
                    <a16:creationId xmlns:a16="http://schemas.microsoft.com/office/drawing/2014/main" id="{7911EA6D-026A-0968-A978-B2E07BCFAD89}"/>
                  </a:ext>
                </a:extLst>
              </p:cNvPr>
              <p:cNvSpPr/>
              <p:nvPr/>
            </p:nvSpPr>
            <p:spPr>
              <a:xfrm>
                <a:off x="3792425" y="7461875"/>
                <a:ext cx="38725" cy="15100"/>
              </a:xfrm>
              <a:custGeom>
                <a:avLst/>
                <a:gdLst/>
                <a:ahLst/>
                <a:cxnLst/>
                <a:rect l="l" t="t" r="r" b="b"/>
                <a:pathLst>
                  <a:path w="1549" h="604" extrusionOk="0">
                    <a:moveTo>
                      <a:pt x="823" y="0"/>
                    </a:moveTo>
                    <a:cubicBezTo>
                      <a:pt x="601" y="0"/>
                      <a:pt x="327" y="124"/>
                      <a:pt x="1" y="484"/>
                    </a:cubicBezTo>
                    <a:lnTo>
                      <a:pt x="1548" y="604"/>
                    </a:lnTo>
                    <a:cubicBezTo>
                      <a:pt x="1548" y="604"/>
                      <a:pt x="1312" y="0"/>
                      <a:pt x="823" y="0"/>
                    </a:cubicBezTo>
                    <a:close/>
                  </a:path>
                </a:pathLst>
              </a:custGeom>
              <a:solidFill>
                <a:srgbClr val="4730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1739;p75">
              <a:extLst>
                <a:ext uri="{FF2B5EF4-FFF2-40B4-BE49-F238E27FC236}">
                  <a16:creationId xmlns:a16="http://schemas.microsoft.com/office/drawing/2014/main" id="{804B12B8-BD7A-356C-7D07-A163D0EDFA0E}"/>
                </a:ext>
              </a:extLst>
            </p:cNvPr>
            <p:cNvSpPr/>
            <p:nvPr/>
          </p:nvSpPr>
          <p:spPr>
            <a:xfrm>
              <a:off x="7381612" y="3471199"/>
              <a:ext cx="709800" cy="54900"/>
            </a:xfrm>
            <a:prstGeom prst="ellipse">
              <a:avLst/>
            </a:prstGeom>
            <a:solidFill>
              <a:srgbClr val="033342">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758;p41">
            <a:extLst>
              <a:ext uri="{FF2B5EF4-FFF2-40B4-BE49-F238E27FC236}">
                <a16:creationId xmlns:a16="http://schemas.microsoft.com/office/drawing/2014/main" id="{025E7F28-E2B3-FA87-1D76-C622D83EF1DF}"/>
              </a:ext>
            </a:extLst>
          </p:cNvPr>
          <p:cNvSpPr txBox="1">
            <a:spLocks/>
          </p:cNvSpPr>
          <p:nvPr/>
        </p:nvSpPr>
        <p:spPr>
          <a:xfrm>
            <a:off x="311629" y="1218522"/>
            <a:ext cx="8540007" cy="21834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Sansita"/>
              <a:buNone/>
              <a:defRPr sz="12000" b="1" i="0" u="none" strike="noStrike" cap="none">
                <a:solidFill>
                  <a:schemeClr val="dk1"/>
                </a:solidFill>
                <a:latin typeface="Sansita"/>
                <a:ea typeface="Sansita"/>
                <a:cs typeface="Sansita"/>
                <a:sym typeface="Sansita"/>
              </a:defRPr>
            </a:lvl1pPr>
            <a:lvl2pPr marR="0" lvl="1"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2pPr>
            <a:lvl3pPr marR="0" lvl="2"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3pPr>
            <a:lvl4pPr marR="0" lvl="3"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4pPr>
            <a:lvl5pPr marR="0" lvl="4"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5pPr>
            <a:lvl6pPr marR="0" lvl="5"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6pPr>
            <a:lvl7pPr marR="0" lvl="6"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7pPr>
            <a:lvl8pPr marR="0" lvl="7"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8pPr>
            <a:lvl9pPr marR="0" lvl="8" algn="ctr" rtl="0">
              <a:lnSpc>
                <a:spcPct val="100000"/>
              </a:lnSpc>
              <a:spcBef>
                <a:spcPts val="0"/>
              </a:spcBef>
              <a:spcAft>
                <a:spcPts val="0"/>
              </a:spcAft>
              <a:buClr>
                <a:schemeClr val="dk1"/>
              </a:buClr>
              <a:buSzPts val="3500"/>
              <a:buFont typeface="Sansita"/>
              <a:buNone/>
              <a:defRPr sz="3500" b="1" i="0" u="none" strike="noStrike" cap="none">
                <a:solidFill>
                  <a:schemeClr val="dk1"/>
                </a:solidFill>
                <a:latin typeface="Sansita"/>
                <a:ea typeface="Sansita"/>
                <a:cs typeface="Sansita"/>
                <a:sym typeface="Sansita"/>
              </a:defRPr>
            </a:lvl9pPr>
          </a:lstStyle>
          <a:p>
            <a:pPr>
              <a:lnSpc>
                <a:spcPct val="150000"/>
              </a:lnSpc>
            </a:pPr>
            <a:r>
              <a:rPr lang="en-US" sz="4000" dirty="0">
                <a:solidFill>
                  <a:srgbClr val="033342"/>
                </a:solidFill>
                <a:latin typeface="+mj-lt"/>
              </a:rPr>
              <a:t>BÀI HỌC KẾT THÚC,</a:t>
            </a:r>
          </a:p>
          <a:p>
            <a:pPr>
              <a:lnSpc>
                <a:spcPct val="150000"/>
              </a:lnSpc>
            </a:pPr>
            <a:r>
              <a:rPr lang="en-US" sz="4000" dirty="0">
                <a:solidFill>
                  <a:srgbClr val="033342"/>
                </a:solidFill>
                <a:latin typeface="+mj-lt"/>
              </a:rPr>
              <a:t>CẢM ƠN CÁC EM ĐÃ LẮNG NGHE</a:t>
            </a:r>
          </a:p>
        </p:txBody>
      </p:sp>
    </p:spTree>
    <p:extLst>
      <p:ext uri="{BB962C8B-B14F-4D97-AF65-F5344CB8AC3E}">
        <p14:creationId xmlns:p14="http://schemas.microsoft.com/office/powerpoint/2010/main" val="726658426"/>
      </p:ext>
    </p:extLst>
  </p:cSld>
  <p:clrMapOvr>
    <a:masterClrMapping/>
  </p:clrMapOvr>
  <p:transition spd="med">
    <p:split orient="vert" dir="in"/>
  </p:transition>
</p:sld>
</file>

<file path=ppt/theme/theme1.xml><?xml version="1.0" encoding="utf-8"?>
<a:theme xmlns:a="http://schemas.openxmlformats.org/drawingml/2006/main" name="Geography Subject for Middle School: Exploring Maps and Landforms by Slidesgo">
  <a:themeElements>
    <a:clrScheme name="Simple Light">
      <a:dk1>
        <a:srgbClr val="033342"/>
      </a:dk1>
      <a:lt1>
        <a:srgbClr val="FFF4E1"/>
      </a:lt1>
      <a:dk2>
        <a:srgbClr val="FFD076"/>
      </a:dk2>
      <a:lt2>
        <a:srgbClr val="FFB31F"/>
      </a:lt2>
      <a:accent1>
        <a:srgbClr val="ADDE51"/>
      </a:accent1>
      <a:accent2>
        <a:srgbClr val="007725"/>
      </a:accent2>
      <a:accent3>
        <a:srgbClr val="6BC0CE"/>
      </a:accent3>
      <a:accent4>
        <a:srgbClr val="FFFFFF"/>
      </a:accent4>
      <a:accent5>
        <a:srgbClr val="FFFFFF"/>
      </a:accent5>
      <a:accent6>
        <a:srgbClr val="FFFFFF"/>
      </a:accent6>
      <a:hlink>
        <a:srgbClr val="033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TotalTime>
  <Words>6619</Words>
  <Application>Microsoft Office PowerPoint</Application>
  <PresentationFormat>On-screen Show (16:9)</PresentationFormat>
  <Paragraphs>427</Paragraphs>
  <Slides>98</Slides>
  <Notes>83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98</vt:i4>
      </vt:variant>
    </vt:vector>
  </HeadingPairs>
  <TitlesOfParts>
    <vt:vector size="113" baseType="lpstr">
      <vt:lpstr>Wingdings</vt:lpstr>
      <vt:lpstr>Symbol</vt:lpstr>
      <vt:lpstr>Nunito Light</vt:lpstr>
      <vt:lpstr>Arial (Headings)</vt:lpstr>
      <vt:lpstr>Sansita</vt:lpstr>
      <vt:lpstr>Calibri</vt:lpstr>
      <vt:lpstr>Cambria Math</vt:lpstr>
      <vt:lpstr>Bebas Neue</vt:lpstr>
      <vt:lpstr>Aptos</vt:lpstr>
      <vt:lpstr>Arial</vt:lpstr>
      <vt:lpstr>DM Sans</vt:lpstr>
      <vt:lpstr>Aharoni</vt:lpstr>
      <vt:lpstr>Anaheim</vt:lpstr>
      <vt:lpstr>Geography Subject for Middle School: Exploring Maps and Landforms by Slidesgo</vt:lpstr>
      <vt:lpstr>Office Theme</vt:lpstr>
      <vt:lpstr>CHÀO MỪNG CÁC EM ĐẾN VỚI BÀI GIẢNG HÔM NAY</vt:lpstr>
      <vt:lpstr>PowerPoint Presentation</vt:lpstr>
      <vt:lpstr>BÀI 15: PHƯƠNG TRÌNH ĐƯỜNG THẲNG  TRONG KHÔNG GIAN</vt:lpstr>
      <vt:lpstr>NỘI DUNG BÀI HỌC</vt:lpstr>
      <vt:lpstr>1.  PHƯƠNG TRÌNH ĐƯỜNG THẲNG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HAI ĐƯỜNG THẲNG VUÔNG GÓC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VỊ TRÍ TƯƠNG ĐỐI  GIỮA HAI ĐƯỜNG THẲNG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GIẢNG HÔM NAY</dc:title>
  <dc:creator>tuyết nguyễn thị ánh</dc:creator>
  <cp:lastModifiedBy>tuyết nguyễn thị ánh</cp:lastModifiedBy>
  <cp:revision>24</cp:revision>
  <dcterms:modified xsi:type="dcterms:W3CDTF">2024-09-27T19:55:43Z</dcterms:modified>
</cp:coreProperties>
</file>